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9" r:id="rId12"/>
    <p:sldId id="279" r:id="rId13"/>
    <p:sldId id="267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80" r:id="rId22"/>
    <p:sldId id="278" r:id="rId23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7DAD"/>
    <a:srgbClr val="FF9900"/>
    <a:srgbClr val="66FF33"/>
    <a:srgbClr val="99FF33"/>
    <a:srgbClr val="CCFF33"/>
    <a:srgbClr val="FFFF00"/>
    <a:srgbClr val="B8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18" autoAdjust="0"/>
    <p:restoredTop sz="96081" autoAdjust="0"/>
  </p:normalViewPr>
  <p:slideViewPr>
    <p:cSldViewPr snapToGrid="0">
      <p:cViewPr>
        <p:scale>
          <a:sx n="33" d="100"/>
          <a:sy n="33" d="100"/>
        </p:scale>
        <p:origin x="2946" y="15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C9610-47EA-4BB6-853C-762A06D8D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92F3722E-E36B-4923-AFC6-67462E64B5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2B571382-4349-46A0-B421-517C212C7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F3F7CE35-CA74-41DB-A354-620D2C1E2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BEF20E9E-7DD6-4F30-B6FE-0DCFC8D6A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2641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7A1045-7E25-41B0-8679-84F106F37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90132412-2CDC-4BCC-8702-8870B7F4BB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863A7B64-6EAE-4EC3-8B1E-18906C334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1869C67D-9C54-4841-B168-1C6E0F089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59D74D44-4EF7-469B-9EDF-4AF9F3BB4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57642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>
            <a:extLst>
              <a:ext uri="{FF2B5EF4-FFF2-40B4-BE49-F238E27FC236}">
                <a16:creationId xmlns:a16="http://schemas.microsoft.com/office/drawing/2014/main" id="{6780188D-6D5A-4714-947F-81EA02376C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2B9FEE26-4994-4CEA-BDB6-59A4E36992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4D3C04D4-1EB5-400E-8289-07C0DD31A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D936E0D3-0570-45CE-BED5-EDE1F84DC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C17E8E22-2D14-4F34-8A76-C3BD01DC5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72882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824110-88C7-48C5-BF84-43D436F07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5C25A04-E5AA-4E84-82D9-7C243154C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B825DBE4-B4E7-4E66-810F-58DF0E4CB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A96A98BC-DD69-4023-9B5C-93795DA12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726DF7B6-D3C2-4BC8-9DE8-FC556FEDD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97181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DDA496-1C3B-4405-99D8-675CEA467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CD97266A-9A12-4761-8095-CB45778C9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36C485A4-BC5B-4DB6-8664-C478015A2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71C43953-6D78-4118-8A07-AA2C10523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819ED761-D6AF-4D81-9913-22DE4D00B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80587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6D2054-D6DC-43C4-8F78-711A88161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C9A5009E-3B46-40FF-8B83-87313D9C37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3FB390F6-91BF-47A8-AD52-72F4A3319E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5C783843-C88E-43EE-9B8C-8E95B7CCC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809448CF-3C33-4CD0-8686-91B5B4F77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E7C25318-4628-4740-9BF9-766601732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4624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9D69D0-2E7C-44C4-9128-8B9C41DAE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5246F852-B4D3-47EE-9B59-5364BE0E4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10DAE81C-C62C-43E5-B717-1CC21526A6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D08FFBAA-08B7-44AB-9656-E0368FFDE2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6E1A00C7-CF30-4A05-B9CC-6DCB893752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7" name="Місце для дати 6">
            <a:extLst>
              <a:ext uri="{FF2B5EF4-FFF2-40B4-BE49-F238E27FC236}">
                <a16:creationId xmlns:a16="http://schemas.microsoft.com/office/drawing/2014/main" id="{7173CB12-1C9F-46EE-A66D-6DC054ACB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8" name="Місце для нижнього колонтитула 7">
            <a:extLst>
              <a:ext uri="{FF2B5EF4-FFF2-40B4-BE49-F238E27FC236}">
                <a16:creationId xmlns:a16="http://schemas.microsoft.com/office/drawing/2014/main" id="{EE7DAD2B-7603-4135-90E0-169FA10F3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>
            <a:extLst>
              <a:ext uri="{FF2B5EF4-FFF2-40B4-BE49-F238E27FC236}">
                <a16:creationId xmlns:a16="http://schemas.microsoft.com/office/drawing/2014/main" id="{E9646B12-8A2D-4994-93C5-FD73A6F7A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00118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82B5C9-C0E3-4455-AB35-1A45D170A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дати 2">
            <a:extLst>
              <a:ext uri="{FF2B5EF4-FFF2-40B4-BE49-F238E27FC236}">
                <a16:creationId xmlns:a16="http://schemas.microsoft.com/office/drawing/2014/main" id="{0F74C3A6-86BB-425E-A773-F99A2496B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D7986462-387C-42C3-AA14-573AD22F5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D77B3F4E-7DC8-4864-8DBE-9C6FADDF6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90149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>
            <a:extLst>
              <a:ext uri="{FF2B5EF4-FFF2-40B4-BE49-F238E27FC236}">
                <a16:creationId xmlns:a16="http://schemas.microsoft.com/office/drawing/2014/main" id="{5DD2E56F-0963-4F55-8434-856B03F16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3" name="Місце для нижнього колонтитула 2">
            <a:extLst>
              <a:ext uri="{FF2B5EF4-FFF2-40B4-BE49-F238E27FC236}">
                <a16:creationId xmlns:a16="http://schemas.microsoft.com/office/drawing/2014/main" id="{3FA0901A-B120-4109-9025-D1103E5D1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5771F5CB-3217-40AD-9089-22254A56F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50284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6173BB-AB57-4D84-B0AB-CDE9EF57B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0231FB09-509A-4ADC-8586-1386988CE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A483C5E1-004E-418F-BA2C-F7E22901C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F65752C6-3BC7-4E87-BA41-FFA44F04B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5D1F4EC8-62E5-4081-835A-33D1C1616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912B1AF3-0F97-4F74-806E-D29429ED3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80586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FF37DD-B96D-448A-A56E-4F8092A2B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зображення 2">
            <a:extLst>
              <a:ext uri="{FF2B5EF4-FFF2-40B4-BE49-F238E27FC236}">
                <a16:creationId xmlns:a16="http://schemas.microsoft.com/office/drawing/2014/main" id="{EE17004C-34F4-4CEA-9C46-40CD26684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60FDA7DE-640F-4620-BEA8-6862633C94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BAC0F2C8-2A3A-4CC9-B523-BD2007A4B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4BA83620-BB15-45C8-8CD2-43FB36C5A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36708552-B2B2-4981-8E34-C83E0A0CC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456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>
            <a:extLst>
              <a:ext uri="{FF2B5EF4-FFF2-40B4-BE49-F238E27FC236}">
                <a16:creationId xmlns:a16="http://schemas.microsoft.com/office/drawing/2014/main" id="{02F8E4E3-F2D1-4A50-84D4-6CD25A7C3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DFCC0DAB-E325-4EBC-A081-1CCD8DCCE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1A6C1531-3A40-46B3-B7C5-9B99F9F354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AF33A-9D12-4575-A3E3-41564A8DFBD1}" type="datetimeFigureOut">
              <a:rPr lang="uk-UA" smtClean="0"/>
              <a:t>14.09.2025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D6DB8B56-74E5-4342-8E7C-1EE083CE69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4B6B8FCA-7E91-4189-9585-9475EA6D4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D65EE-1213-45B5-ABFE-F2E7602B4DB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02977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кутник 9">
            <a:extLst>
              <a:ext uri="{FF2B5EF4-FFF2-40B4-BE49-F238E27FC236}">
                <a16:creationId xmlns:a16="http://schemas.microsoft.com/office/drawing/2014/main" id="{A6326A91-2F52-4254-9A5E-524731F687A5}"/>
              </a:ext>
            </a:extLst>
          </p:cNvPr>
          <p:cNvSpPr/>
          <p:nvPr/>
        </p:nvSpPr>
        <p:spPr>
          <a:xfrm>
            <a:off x="0" y="-10287000"/>
            <a:ext cx="12192000" cy="102870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64000">
                <a:schemeClr val="tx1">
                  <a:lumMod val="75000"/>
                  <a:lumOff val="25000"/>
                  <a:alpha val="8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1" name="Прямокутник: округлені кути 10">
            <a:extLst>
              <a:ext uri="{FF2B5EF4-FFF2-40B4-BE49-F238E27FC236}">
                <a16:creationId xmlns:a16="http://schemas.microsoft.com/office/drawing/2014/main" id="{2D3E4645-00F8-44E0-8397-0B6BEF11CC4A}"/>
              </a:ext>
            </a:extLst>
          </p:cNvPr>
          <p:cNvSpPr/>
          <p:nvPr/>
        </p:nvSpPr>
        <p:spPr>
          <a:xfrm>
            <a:off x="-4049486" y="406400"/>
            <a:ext cx="3643086" cy="1886857"/>
          </a:xfrm>
          <a:prstGeom prst="roundRect">
            <a:avLst>
              <a:gd name="adj" fmla="val 5000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321F87-7086-4B1B-9F3E-12F54DBA6853}"/>
              </a:ext>
            </a:extLst>
          </p:cNvPr>
          <p:cNvSpPr txBox="1"/>
          <p:nvPr/>
        </p:nvSpPr>
        <p:spPr>
          <a:xfrm>
            <a:off x="-7402286" y="380332"/>
            <a:ext cx="74022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Лабораторне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обладнання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відіграє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ключову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роль у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розвитку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науки.</a:t>
            </a:r>
            <a:endParaRPr lang="uk-UA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Прямокутник: округлені кути 1">
            <a:extLst>
              <a:ext uri="{FF2B5EF4-FFF2-40B4-BE49-F238E27FC236}">
                <a16:creationId xmlns:a16="http://schemas.microsoft.com/office/drawing/2014/main" id="{2D0B3DA8-3140-48D5-86A5-C47B10349107}"/>
              </a:ext>
            </a:extLst>
          </p:cNvPr>
          <p:cNvSpPr/>
          <p:nvPr/>
        </p:nvSpPr>
        <p:spPr>
          <a:xfrm>
            <a:off x="0" y="5717308"/>
            <a:ext cx="4313381" cy="114069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Більше проектів від </a:t>
            </a:r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Eduard</a:t>
            </a:r>
            <a:r>
              <a:rPr lang="uk-UA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можеш знайти на сайті (</a:t>
            </a:r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https://edgit13.github.io/Website_buisnes-card/</a:t>
            </a:r>
            <a:r>
              <a:rPr lang="uk-UA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51945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кутник 9">
            <a:extLst>
              <a:ext uri="{FF2B5EF4-FFF2-40B4-BE49-F238E27FC236}">
                <a16:creationId xmlns:a16="http://schemas.microsoft.com/office/drawing/2014/main" id="{A6326A91-2F52-4254-9A5E-524731F687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7" name="Стрілка: вправо 16">
            <a:extLst>
              <a:ext uri="{FF2B5EF4-FFF2-40B4-BE49-F238E27FC236}">
                <a16:creationId xmlns:a16="http://schemas.microsoft.com/office/drawing/2014/main" id="{C2C337B9-1234-4A80-B2B7-A91AAC84FE89}"/>
              </a:ext>
            </a:extLst>
          </p:cNvPr>
          <p:cNvSpPr/>
          <p:nvPr/>
        </p:nvSpPr>
        <p:spPr>
          <a:xfrm rot="10800000">
            <a:off x="6096000" y="-2"/>
            <a:ext cx="6707133" cy="6858000"/>
          </a:xfrm>
          <a:prstGeom prst="rightArrow">
            <a:avLst>
              <a:gd name="adj1" fmla="val 100000"/>
              <a:gd name="adj2" fmla="val 19124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8" name="Стрілка: вправо 17">
            <a:extLst>
              <a:ext uri="{FF2B5EF4-FFF2-40B4-BE49-F238E27FC236}">
                <a16:creationId xmlns:a16="http://schemas.microsoft.com/office/drawing/2014/main" id="{1FC02E68-57C8-4672-A959-D6136FD13DA4}"/>
              </a:ext>
            </a:extLst>
          </p:cNvPr>
          <p:cNvSpPr/>
          <p:nvPr/>
        </p:nvSpPr>
        <p:spPr>
          <a:xfrm>
            <a:off x="-628962" y="-3"/>
            <a:ext cx="6724961" cy="6858000"/>
          </a:xfrm>
          <a:prstGeom prst="rightArrow">
            <a:avLst>
              <a:gd name="adj1" fmla="val 100000"/>
              <a:gd name="adj2" fmla="val 1926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0" name="Рівнобедрений трикутник 19">
            <a:extLst>
              <a:ext uri="{FF2B5EF4-FFF2-40B4-BE49-F238E27FC236}">
                <a16:creationId xmlns:a16="http://schemas.microsoft.com/office/drawing/2014/main" id="{13837902-BD61-4AE4-8E05-6559502CA758}"/>
              </a:ext>
            </a:extLst>
          </p:cNvPr>
          <p:cNvSpPr/>
          <p:nvPr/>
        </p:nvSpPr>
        <p:spPr>
          <a:xfrm>
            <a:off x="4747956" y="3428994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1" name="Рівнобедрений трикутник 20">
            <a:extLst>
              <a:ext uri="{FF2B5EF4-FFF2-40B4-BE49-F238E27FC236}">
                <a16:creationId xmlns:a16="http://schemas.microsoft.com/office/drawing/2014/main" id="{5AC4CAD6-B13E-43EE-ACF2-783342093684}"/>
              </a:ext>
            </a:extLst>
          </p:cNvPr>
          <p:cNvSpPr/>
          <p:nvPr/>
        </p:nvSpPr>
        <p:spPr>
          <a:xfrm rot="10800000">
            <a:off x="4747956" y="-6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1" name="Частина кола 30">
            <a:extLst>
              <a:ext uri="{FF2B5EF4-FFF2-40B4-BE49-F238E27FC236}">
                <a16:creationId xmlns:a16="http://schemas.microsoft.com/office/drawing/2014/main" id="{196D6A7B-4979-45D6-AC23-AE8875050F9C}"/>
              </a:ext>
            </a:extLst>
          </p:cNvPr>
          <p:cNvSpPr/>
          <p:nvPr/>
        </p:nvSpPr>
        <p:spPr>
          <a:xfrm rot="10800000">
            <a:off x="5062232" y="2395232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32" name="Частина кола 31">
            <a:extLst>
              <a:ext uri="{FF2B5EF4-FFF2-40B4-BE49-F238E27FC236}">
                <a16:creationId xmlns:a16="http://schemas.microsoft.com/office/drawing/2014/main" id="{2A6CA41E-7AD2-4DE6-824C-B963908A8B95}"/>
              </a:ext>
            </a:extLst>
          </p:cNvPr>
          <p:cNvSpPr/>
          <p:nvPr/>
        </p:nvSpPr>
        <p:spPr>
          <a:xfrm>
            <a:off x="5062230" y="2395223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9" name="Прямокутник 8">
            <a:extLst>
              <a:ext uri="{FF2B5EF4-FFF2-40B4-BE49-F238E27FC236}">
                <a16:creationId xmlns:a16="http://schemas.microsoft.com/office/drawing/2014/main" id="{994F47F8-403D-4B0E-9FF0-4BD62E4E9A41}"/>
              </a:ext>
            </a:extLst>
          </p:cNvPr>
          <p:cNvSpPr/>
          <p:nvPr/>
        </p:nvSpPr>
        <p:spPr>
          <a:xfrm>
            <a:off x="-15500506" y="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1" name="Стрілка: вправо 10">
            <a:extLst>
              <a:ext uri="{FF2B5EF4-FFF2-40B4-BE49-F238E27FC236}">
                <a16:creationId xmlns:a16="http://schemas.microsoft.com/office/drawing/2014/main" id="{5027A06C-3DA3-4083-9812-D9CC23ECF27E}"/>
              </a:ext>
            </a:extLst>
          </p:cNvPr>
          <p:cNvSpPr/>
          <p:nvPr/>
        </p:nvSpPr>
        <p:spPr>
          <a:xfrm rot="10800000">
            <a:off x="-9404506" y="4"/>
            <a:ext cx="6707133" cy="6858000"/>
          </a:xfrm>
          <a:prstGeom prst="rightArrow">
            <a:avLst>
              <a:gd name="adj1" fmla="val 100000"/>
              <a:gd name="adj2" fmla="val 19124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2" name="Стрілка: вправо 11">
            <a:extLst>
              <a:ext uri="{FF2B5EF4-FFF2-40B4-BE49-F238E27FC236}">
                <a16:creationId xmlns:a16="http://schemas.microsoft.com/office/drawing/2014/main" id="{97641EE4-7BF7-4388-A48A-14206EDD60D0}"/>
              </a:ext>
            </a:extLst>
          </p:cNvPr>
          <p:cNvSpPr/>
          <p:nvPr/>
        </p:nvSpPr>
        <p:spPr>
          <a:xfrm>
            <a:off x="-16129468" y="3"/>
            <a:ext cx="6724961" cy="6858000"/>
          </a:xfrm>
          <a:prstGeom prst="rightArrow">
            <a:avLst>
              <a:gd name="adj1" fmla="val 100000"/>
              <a:gd name="adj2" fmla="val 1926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Рівнобедрений трикутник 12">
            <a:extLst>
              <a:ext uri="{FF2B5EF4-FFF2-40B4-BE49-F238E27FC236}">
                <a16:creationId xmlns:a16="http://schemas.microsoft.com/office/drawing/2014/main" id="{C34C061A-BC58-40B7-B2B9-CB271DBA6C2B}"/>
              </a:ext>
            </a:extLst>
          </p:cNvPr>
          <p:cNvSpPr/>
          <p:nvPr/>
        </p:nvSpPr>
        <p:spPr>
          <a:xfrm>
            <a:off x="-10752550" y="3429000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14" name="Рівнобедрений трикутник 13">
            <a:extLst>
              <a:ext uri="{FF2B5EF4-FFF2-40B4-BE49-F238E27FC236}">
                <a16:creationId xmlns:a16="http://schemas.microsoft.com/office/drawing/2014/main" id="{4BAB0538-5474-4598-A040-23751393BE0F}"/>
              </a:ext>
            </a:extLst>
          </p:cNvPr>
          <p:cNvSpPr/>
          <p:nvPr/>
        </p:nvSpPr>
        <p:spPr>
          <a:xfrm rot="10800000">
            <a:off x="-10752550" y="0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5" name="Частина кола 14">
            <a:extLst>
              <a:ext uri="{FF2B5EF4-FFF2-40B4-BE49-F238E27FC236}">
                <a16:creationId xmlns:a16="http://schemas.microsoft.com/office/drawing/2014/main" id="{4534374D-A571-417D-A862-D1787F806FF2}"/>
              </a:ext>
            </a:extLst>
          </p:cNvPr>
          <p:cNvSpPr/>
          <p:nvPr/>
        </p:nvSpPr>
        <p:spPr>
          <a:xfrm rot="10800000">
            <a:off x="-10438274" y="2395238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16" name="Частина кола 15">
            <a:extLst>
              <a:ext uri="{FF2B5EF4-FFF2-40B4-BE49-F238E27FC236}">
                <a16:creationId xmlns:a16="http://schemas.microsoft.com/office/drawing/2014/main" id="{672939FC-59DA-4A13-8583-981BC26412AE}"/>
              </a:ext>
            </a:extLst>
          </p:cNvPr>
          <p:cNvSpPr/>
          <p:nvPr/>
        </p:nvSpPr>
        <p:spPr>
          <a:xfrm>
            <a:off x="-10438276" y="2395229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5BD9B5-7054-4FA0-89F1-D6EAEF8BD875}"/>
              </a:ext>
            </a:extLst>
          </p:cNvPr>
          <p:cNvSpPr/>
          <p:nvPr/>
        </p:nvSpPr>
        <p:spPr>
          <a:xfrm>
            <a:off x="-2697372" y="-622310"/>
            <a:ext cx="2068408" cy="8102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77B3BA-AD29-44D9-8F5A-01E9219E8D00}"/>
              </a:ext>
            </a:extLst>
          </p:cNvPr>
          <p:cNvSpPr txBox="1"/>
          <p:nvPr/>
        </p:nvSpPr>
        <p:spPr>
          <a:xfrm>
            <a:off x="-11903031" y="38017"/>
            <a:ext cx="4457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gradFill flip="none" rotWithShape="1">
                  <a:gsLst>
                    <a:gs pos="0">
                      <a:srgbClr val="00B0F0"/>
                    </a:gs>
                    <a:gs pos="100000">
                      <a:srgbClr val="B57DAD"/>
                    </a:gs>
                  </a:gsLst>
                  <a:lin ang="0" scaled="1"/>
                  <a:tileRect/>
                </a:gradFill>
                <a:latin typeface="Arial Black" panose="020B0A04020102020204" pitchFamily="34" charset="0"/>
              </a:rPr>
              <a:t>Room 2</a:t>
            </a:r>
            <a:endParaRPr lang="uk-UA" sz="8000" b="1" dirty="0">
              <a:gradFill flip="none" rotWithShape="1">
                <a:gsLst>
                  <a:gs pos="0">
                    <a:srgbClr val="00B0F0"/>
                  </a:gs>
                  <a:gs pos="100000">
                    <a:srgbClr val="B57DAD"/>
                  </a:gs>
                </a:gsLst>
                <a:lin ang="0" scaled="1"/>
                <a:tileRect/>
              </a:gra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497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кутник 18">
            <a:extLst>
              <a:ext uri="{FF2B5EF4-FFF2-40B4-BE49-F238E27FC236}">
                <a16:creationId xmlns:a16="http://schemas.microsoft.com/office/drawing/2014/main" id="{47B6E16D-EFBB-4877-BBA2-9AECCE2EF6BA}"/>
              </a:ext>
            </a:extLst>
          </p:cNvPr>
          <p:cNvSpPr/>
          <p:nvPr/>
        </p:nvSpPr>
        <p:spPr>
          <a:xfrm>
            <a:off x="0" y="-2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1" name="Стрілка: вправо 10">
            <a:extLst>
              <a:ext uri="{FF2B5EF4-FFF2-40B4-BE49-F238E27FC236}">
                <a16:creationId xmlns:a16="http://schemas.microsoft.com/office/drawing/2014/main" id="{9200D47A-61A4-4C16-853B-33C12D440042}"/>
              </a:ext>
            </a:extLst>
          </p:cNvPr>
          <p:cNvSpPr/>
          <p:nvPr/>
        </p:nvSpPr>
        <p:spPr>
          <a:xfrm rot="10800000">
            <a:off x="6045356" y="0"/>
            <a:ext cx="6707133" cy="6858000"/>
          </a:xfrm>
          <a:prstGeom prst="rightArrow">
            <a:avLst>
              <a:gd name="adj1" fmla="val 100000"/>
              <a:gd name="adj2" fmla="val 19124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2" name="Стрілка: вправо 11">
            <a:extLst>
              <a:ext uri="{FF2B5EF4-FFF2-40B4-BE49-F238E27FC236}">
                <a16:creationId xmlns:a16="http://schemas.microsoft.com/office/drawing/2014/main" id="{FFD88022-40EF-4699-B945-DFED3D302B1C}"/>
              </a:ext>
            </a:extLst>
          </p:cNvPr>
          <p:cNvSpPr/>
          <p:nvPr/>
        </p:nvSpPr>
        <p:spPr>
          <a:xfrm>
            <a:off x="-679606" y="-1"/>
            <a:ext cx="6724961" cy="6858000"/>
          </a:xfrm>
          <a:prstGeom prst="rightArrow">
            <a:avLst>
              <a:gd name="adj1" fmla="val 100000"/>
              <a:gd name="adj2" fmla="val 1926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Рівнобедрений трикутник 12">
            <a:extLst>
              <a:ext uri="{FF2B5EF4-FFF2-40B4-BE49-F238E27FC236}">
                <a16:creationId xmlns:a16="http://schemas.microsoft.com/office/drawing/2014/main" id="{58F188E4-5511-4680-A280-B7F275A6E52C}"/>
              </a:ext>
            </a:extLst>
          </p:cNvPr>
          <p:cNvSpPr/>
          <p:nvPr/>
        </p:nvSpPr>
        <p:spPr>
          <a:xfrm>
            <a:off x="4697312" y="3428996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14" name="Рівнобедрений трикутник 13">
            <a:extLst>
              <a:ext uri="{FF2B5EF4-FFF2-40B4-BE49-F238E27FC236}">
                <a16:creationId xmlns:a16="http://schemas.microsoft.com/office/drawing/2014/main" id="{7AA7F65D-CD28-46D0-A69A-042388A036B0}"/>
              </a:ext>
            </a:extLst>
          </p:cNvPr>
          <p:cNvSpPr/>
          <p:nvPr/>
        </p:nvSpPr>
        <p:spPr>
          <a:xfrm rot="10800000">
            <a:off x="4697312" y="-4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5" name="Частина кола 14">
            <a:extLst>
              <a:ext uri="{FF2B5EF4-FFF2-40B4-BE49-F238E27FC236}">
                <a16:creationId xmlns:a16="http://schemas.microsoft.com/office/drawing/2014/main" id="{F056FC79-5A38-485E-8C19-DA4B38880127}"/>
              </a:ext>
            </a:extLst>
          </p:cNvPr>
          <p:cNvSpPr/>
          <p:nvPr/>
        </p:nvSpPr>
        <p:spPr>
          <a:xfrm rot="10800000">
            <a:off x="5011588" y="2395234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16" name="Частина кола 15">
            <a:extLst>
              <a:ext uri="{FF2B5EF4-FFF2-40B4-BE49-F238E27FC236}">
                <a16:creationId xmlns:a16="http://schemas.microsoft.com/office/drawing/2014/main" id="{3D64EBAF-DB44-4BDF-875D-18C4E5B707BB}"/>
              </a:ext>
            </a:extLst>
          </p:cNvPr>
          <p:cNvSpPr/>
          <p:nvPr/>
        </p:nvSpPr>
        <p:spPr>
          <a:xfrm>
            <a:off x="5011586" y="2395225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22" name="Стрілка: вправо 21">
            <a:extLst>
              <a:ext uri="{FF2B5EF4-FFF2-40B4-BE49-F238E27FC236}">
                <a16:creationId xmlns:a16="http://schemas.microsoft.com/office/drawing/2014/main" id="{443D04FE-C941-40A6-9CB9-8DD300CB1CA0}"/>
              </a:ext>
            </a:extLst>
          </p:cNvPr>
          <p:cNvSpPr/>
          <p:nvPr/>
        </p:nvSpPr>
        <p:spPr>
          <a:xfrm rot="10800000">
            <a:off x="20916900" y="-12"/>
            <a:ext cx="6707133" cy="6858000"/>
          </a:xfrm>
          <a:prstGeom prst="rightArrow">
            <a:avLst>
              <a:gd name="adj1" fmla="val 100000"/>
              <a:gd name="adj2" fmla="val 19124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3" name="Стрілка: вправо 22">
            <a:extLst>
              <a:ext uri="{FF2B5EF4-FFF2-40B4-BE49-F238E27FC236}">
                <a16:creationId xmlns:a16="http://schemas.microsoft.com/office/drawing/2014/main" id="{B3303F5D-F0C3-45CF-9AC8-6299F1B41134}"/>
              </a:ext>
            </a:extLst>
          </p:cNvPr>
          <p:cNvSpPr/>
          <p:nvPr/>
        </p:nvSpPr>
        <p:spPr>
          <a:xfrm>
            <a:off x="14191938" y="-13"/>
            <a:ext cx="6724961" cy="6858000"/>
          </a:xfrm>
          <a:prstGeom prst="rightArrow">
            <a:avLst>
              <a:gd name="adj1" fmla="val 100000"/>
              <a:gd name="adj2" fmla="val 1926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4" name="Рівнобедрений трикутник 23">
            <a:extLst>
              <a:ext uri="{FF2B5EF4-FFF2-40B4-BE49-F238E27FC236}">
                <a16:creationId xmlns:a16="http://schemas.microsoft.com/office/drawing/2014/main" id="{59800490-3163-44E3-A0C0-1366E94890CC}"/>
              </a:ext>
            </a:extLst>
          </p:cNvPr>
          <p:cNvSpPr/>
          <p:nvPr/>
        </p:nvSpPr>
        <p:spPr>
          <a:xfrm>
            <a:off x="19568856" y="3428984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5" name="Рівнобедрений трикутник 24">
            <a:extLst>
              <a:ext uri="{FF2B5EF4-FFF2-40B4-BE49-F238E27FC236}">
                <a16:creationId xmlns:a16="http://schemas.microsoft.com/office/drawing/2014/main" id="{0F8D1861-8870-4BCA-9FEA-32DCC1DA4F58}"/>
              </a:ext>
            </a:extLst>
          </p:cNvPr>
          <p:cNvSpPr/>
          <p:nvPr/>
        </p:nvSpPr>
        <p:spPr>
          <a:xfrm rot="10800000">
            <a:off x="19568856" y="-16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6" name="Частина кола 25">
            <a:extLst>
              <a:ext uri="{FF2B5EF4-FFF2-40B4-BE49-F238E27FC236}">
                <a16:creationId xmlns:a16="http://schemas.microsoft.com/office/drawing/2014/main" id="{D57288B9-A1FC-4294-8C5B-B249199A819A}"/>
              </a:ext>
            </a:extLst>
          </p:cNvPr>
          <p:cNvSpPr/>
          <p:nvPr/>
        </p:nvSpPr>
        <p:spPr>
          <a:xfrm rot="10800000">
            <a:off x="19883132" y="2395222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27" name="Частина кола 26">
            <a:extLst>
              <a:ext uri="{FF2B5EF4-FFF2-40B4-BE49-F238E27FC236}">
                <a16:creationId xmlns:a16="http://schemas.microsoft.com/office/drawing/2014/main" id="{CBA64ACB-EBD9-4A0F-BB90-626D31A95551}"/>
              </a:ext>
            </a:extLst>
          </p:cNvPr>
          <p:cNvSpPr/>
          <p:nvPr/>
        </p:nvSpPr>
        <p:spPr>
          <a:xfrm>
            <a:off x="19883130" y="2395213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7EBE487-D29E-49A4-857B-97A688F2D9A5}"/>
              </a:ext>
            </a:extLst>
          </p:cNvPr>
          <p:cNvSpPr/>
          <p:nvPr/>
        </p:nvSpPr>
        <p:spPr>
          <a:xfrm>
            <a:off x="12649380" y="-622320"/>
            <a:ext cx="1560383" cy="8102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AC8F19-EDFF-493E-B059-B9A34989725C}"/>
              </a:ext>
            </a:extLst>
          </p:cNvPr>
          <p:cNvSpPr txBox="1"/>
          <p:nvPr/>
        </p:nvSpPr>
        <p:spPr>
          <a:xfrm>
            <a:off x="3568700" y="304800"/>
            <a:ext cx="4457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gradFill flip="none" rotWithShape="1">
                  <a:gsLst>
                    <a:gs pos="0">
                      <a:srgbClr val="00B0F0"/>
                    </a:gs>
                    <a:gs pos="100000">
                      <a:srgbClr val="B57DAD"/>
                    </a:gs>
                  </a:gsLst>
                  <a:lin ang="0" scaled="1"/>
                  <a:tileRect/>
                </a:gradFill>
                <a:latin typeface="Arial Black" panose="020B0A04020102020204" pitchFamily="34" charset="0"/>
              </a:rPr>
              <a:t>Room 2</a:t>
            </a:r>
            <a:endParaRPr lang="uk-UA" sz="8000" b="1" dirty="0">
              <a:gradFill flip="none" rotWithShape="1">
                <a:gsLst>
                  <a:gs pos="0">
                    <a:srgbClr val="00B0F0"/>
                  </a:gs>
                  <a:gs pos="100000">
                    <a:srgbClr val="B57DAD"/>
                  </a:gs>
                </a:gsLst>
                <a:lin ang="0" scaled="1"/>
                <a:tileRect/>
              </a:gra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3681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кутник 18">
            <a:extLst>
              <a:ext uri="{FF2B5EF4-FFF2-40B4-BE49-F238E27FC236}">
                <a16:creationId xmlns:a16="http://schemas.microsoft.com/office/drawing/2014/main" id="{47B6E16D-EFBB-4877-BBA2-9AECCE2EF6BA}"/>
              </a:ext>
            </a:extLst>
          </p:cNvPr>
          <p:cNvSpPr/>
          <p:nvPr/>
        </p:nvSpPr>
        <p:spPr>
          <a:xfrm>
            <a:off x="0" y="-2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1" name="Стрілка: вправо 10">
            <a:extLst>
              <a:ext uri="{FF2B5EF4-FFF2-40B4-BE49-F238E27FC236}">
                <a16:creationId xmlns:a16="http://schemas.microsoft.com/office/drawing/2014/main" id="{9200D47A-61A4-4C16-853B-33C12D440042}"/>
              </a:ext>
            </a:extLst>
          </p:cNvPr>
          <p:cNvSpPr/>
          <p:nvPr/>
        </p:nvSpPr>
        <p:spPr>
          <a:xfrm rot="10800000">
            <a:off x="6045356" y="0"/>
            <a:ext cx="6707133" cy="6858000"/>
          </a:xfrm>
          <a:prstGeom prst="rightArrow">
            <a:avLst>
              <a:gd name="adj1" fmla="val 100000"/>
              <a:gd name="adj2" fmla="val 19124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2" name="Стрілка: вправо 11">
            <a:extLst>
              <a:ext uri="{FF2B5EF4-FFF2-40B4-BE49-F238E27FC236}">
                <a16:creationId xmlns:a16="http://schemas.microsoft.com/office/drawing/2014/main" id="{FFD88022-40EF-4699-B945-DFED3D302B1C}"/>
              </a:ext>
            </a:extLst>
          </p:cNvPr>
          <p:cNvSpPr/>
          <p:nvPr/>
        </p:nvSpPr>
        <p:spPr>
          <a:xfrm>
            <a:off x="-679606" y="-1"/>
            <a:ext cx="6724961" cy="6858000"/>
          </a:xfrm>
          <a:prstGeom prst="rightArrow">
            <a:avLst>
              <a:gd name="adj1" fmla="val 100000"/>
              <a:gd name="adj2" fmla="val 1926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Рівнобедрений трикутник 12">
            <a:extLst>
              <a:ext uri="{FF2B5EF4-FFF2-40B4-BE49-F238E27FC236}">
                <a16:creationId xmlns:a16="http://schemas.microsoft.com/office/drawing/2014/main" id="{58F188E4-5511-4680-A280-B7F275A6E52C}"/>
              </a:ext>
            </a:extLst>
          </p:cNvPr>
          <p:cNvSpPr/>
          <p:nvPr/>
        </p:nvSpPr>
        <p:spPr>
          <a:xfrm>
            <a:off x="4697312" y="3428996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14" name="Рівнобедрений трикутник 13">
            <a:extLst>
              <a:ext uri="{FF2B5EF4-FFF2-40B4-BE49-F238E27FC236}">
                <a16:creationId xmlns:a16="http://schemas.microsoft.com/office/drawing/2014/main" id="{7AA7F65D-CD28-46D0-A69A-042388A036B0}"/>
              </a:ext>
            </a:extLst>
          </p:cNvPr>
          <p:cNvSpPr/>
          <p:nvPr/>
        </p:nvSpPr>
        <p:spPr>
          <a:xfrm rot="10800000">
            <a:off x="4697312" y="-4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5" name="Частина кола 14">
            <a:extLst>
              <a:ext uri="{FF2B5EF4-FFF2-40B4-BE49-F238E27FC236}">
                <a16:creationId xmlns:a16="http://schemas.microsoft.com/office/drawing/2014/main" id="{F056FC79-5A38-485E-8C19-DA4B38880127}"/>
              </a:ext>
            </a:extLst>
          </p:cNvPr>
          <p:cNvSpPr/>
          <p:nvPr/>
        </p:nvSpPr>
        <p:spPr>
          <a:xfrm>
            <a:off x="4966116" y="2175574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16" name="Частина кола 15">
            <a:extLst>
              <a:ext uri="{FF2B5EF4-FFF2-40B4-BE49-F238E27FC236}">
                <a16:creationId xmlns:a16="http://schemas.microsoft.com/office/drawing/2014/main" id="{3D64EBAF-DB44-4BDF-875D-18C4E5B707BB}"/>
              </a:ext>
            </a:extLst>
          </p:cNvPr>
          <p:cNvSpPr/>
          <p:nvPr/>
        </p:nvSpPr>
        <p:spPr>
          <a:xfrm rot="10800000">
            <a:off x="4966116" y="3428975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22" name="Стрілка: вправо 21">
            <a:extLst>
              <a:ext uri="{FF2B5EF4-FFF2-40B4-BE49-F238E27FC236}">
                <a16:creationId xmlns:a16="http://schemas.microsoft.com/office/drawing/2014/main" id="{443D04FE-C941-40A6-9CB9-8DD300CB1CA0}"/>
              </a:ext>
            </a:extLst>
          </p:cNvPr>
          <p:cNvSpPr/>
          <p:nvPr/>
        </p:nvSpPr>
        <p:spPr>
          <a:xfrm rot="10800000">
            <a:off x="20916900" y="-12"/>
            <a:ext cx="6707133" cy="6858000"/>
          </a:xfrm>
          <a:prstGeom prst="rightArrow">
            <a:avLst>
              <a:gd name="adj1" fmla="val 100000"/>
              <a:gd name="adj2" fmla="val 19124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3" name="Стрілка: вправо 22">
            <a:extLst>
              <a:ext uri="{FF2B5EF4-FFF2-40B4-BE49-F238E27FC236}">
                <a16:creationId xmlns:a16="http://schemas.microsoft.com/office/drawing/2014/main" id="{B3303F5D-F0C3-45CF-9AC8-6299F1B41134}"/>
              </a:ext>
            </a:extLst>
          </p:cNvPr>
          <p:cNvSpPr/>
          <p:nvPr/>
        </p:nvSpPr>
        <p:spPr>
          <a:xfrm>
            <a:off x="14191938" y="-13"/>
            <a:ext cx="6724961" cy="6858000"/>
          </a:xfrm>
          <a:prstGeom prst="rightArrow">
            <a:avLst>
              <a:gd name="adj1" fmla="val 100000"/>
              <a:gd name="adj2" fmla="val 1926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4" name="Рівнобедрений трикутник 23">
            <a:extLst>
              <a:ext uri="{FF2B5EF4-FFF2-40B4-BE49-F238E27FC236}">
                <a16:creationId xmlns:a16="http://schemas.microsoft.com/office/drawing/2014/main" id="{59800490-3163-44E3-A0C0-1366E94890CC}"/>
              </a:ext>
            </a:extLst>
          </p:cNvPr>
          <p:cNvSpPr/>
          <p:nvPr/>
        </p:nvSpPr>
        <p:spPr>
          <a:xfrm>
            <a:off x="19568856" y="3428984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5" name="Рівнобедрений трикутник 24">
            <a:extLst>
              <a:ext uri="{FF2B5EF4-FFF2-40B4-BE49-F238E27FC236}">
                <a16:creationId xmlns:a16="http://schemas.microsoft.com/office/drawing/2014/main" id="{0F8D1861-8870-4BCA-9FEA-32DCC1DA4F58}"/>
              </a:ext>
            </a:extLst>
          </p:cNvPr>
          <p:cNvSpPr/>
          <p:nvPr/>
        </p:nvSpPr>
        <p:spPr>
          <a:xfrm rot="10800000">
            <a:off x="19568856" y="-16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6" name="Частина кола 25">
            <a:extLst>
              <a:ext uri="{FF2B5EF4-FFF2-40B4-BE49-F238E27FC236}">
                <a16:creationId xmlns:a16="http://schemas.microsoft.com/office/drawing/2014/main" id="{D57288B9-A1FC-4294-8C5B-B249199A819A}"/>
              </a:ext>
            </a:extLst>
          </p:cNvPr>
          <p:cNvSpPr/>
          <p:nvPr/>
        </p:nvSpPr>
        <p:spPr>
          <a:xfrm rot="10800000">
            <a:off x="19883132" y="2395222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27" name="Частина кола 26">
            <a:extLst>
              <a:ext uri="{FF2B5EF4-FFF2-40B4-BE49-F238E27FC236}">
                <a16:creationId xmlns:a16="http://schemas.microsoft.com/office/drawing/2014/main" id="{CBA64ACB-EBD9-4A0F-BB90-626D31A95551}"/>
              </a:ext>
            </a:extLst>
          </p:cNvPr>
          <p:cNvSpPr/>
          <p:nvPr/>
        </p:nvSpPr>
        <p:spPr>
          <a:xfrm>
            <a:off x="19883130" y="2395213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7EBE487-D29E-49A4-857B-97A688F2D9A5}"/>
              </a:ext>
            </a:extLst>
          </p:cNvPr>
          <p:cNvSpPr/>
          <p:nvPr/>
        </p:nvSpPr>
        <p:spPr>
          <a:xfrm>
            <a:off x="12649380" y="-622320"/>
            <a:ext cx="1560383" cy="8102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AC8F19-EDFF-493E-B059-B9A34989725C}"/>
              </a:ext>
            </a:extLst>
          </p:cNvPr>
          <p:cNvSpPr txBox="1"/>
          <p:nvPr/>
        </p:nvSpPr>
        <p:spPr>
          <a:xfrm>
            <a:off x="3568700" y="304800"/>
            <a:ext cx="4457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gradFill flip="none" rotWithShape="1">
                  <a:gsLst>
                    <a:gs pos="0">
                      <a:srgbClr val="00B0F0"/>
                    </a:gs>
                    <a:gs pos="100000">
                      <a:srgbClr val="B57DAD"/>
                    </a:gs>
                  </a:gsLst>
                  <a:lin ang="0" scaled="1"/>
                  <a:tileRect/>
                </a:gradFill>
                <a:latin typeface="Arial Black" panose="020B0A04020102020204" pitchFamily="34" charset="0"/>
              </a:rPr>
              <a:t>Room 2</a:t>
            </a:r>
            <a:endParaRPr lang="uk-UA" sz="8000" b="1" dirty="0">
              <a:gradFill flip="none" rotWithShape="1">
                <a:gsLst>
                  <a:gs pos="0">
                    <a:srgbClr val="00B0F0"/>
                  </a:gs>
                  <a:gs pos="100000">
                    <a:srgbClr val="B57DAD"/>
                  </a:gs>
                </a:gsLst>
                <a:lin ang="0" scaled="1"/>
                <a:tileRect/>
              </a:gra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539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6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кутник 21">
            <a:extLst>
              <a:ext uri="{FF2B5EF4-FFF2-40B4-BE49-F238E27FC236}">
                <a16:creationId xmlns:a16="http://schemas.microsoft.com/office/drawing/2014/main" id="{4186D848-91FD-404D-8EB6-6EDFDAE266C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81000">
                <a:schemeClr val="tx1">
                  <a:lumMod val="75000"/>
                  <a:lumOff val="25000"/>
                  <a:alpha val="80000"/>
                </a:schemeClr>
              </a:gs>
              <a:gs pos="100000">
                <a:srgbClr val="B88C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3" name="Стрілка: вправо 22">
            <a:extLst>
              <a:ext uri="{FF2B5EF4-FFF2-40B4-BE49-F238E27FC236}">
                <a16:creationId xmlns:a16="http://schemas.microsoft.com/office/drawing/2014/main" id="{5A311028-1785-4665-927A-C57D48B425AF}"/>
              </a:ext>
            </a:extLst>
          </p:cNvPr>
          <p:cNvSpPr/>
          <p:nvPr/>
        </p:nvSpPr>
        <p:spPr>
          <a:xfrm rot="10800000">
            <a:off x="12209828" y="-10"/>
            <a:ext cx="6707133" cy="6858000"/>
          </a:xfrm>
          <a:prstGeom prst="rightArrow">
            <a:avLst>
              <a:gd name="adj1" fmla="val 100000"/>
              <a:gd name="adj2" fmla="val 19124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4" name="Стрілка: вправо 23">
            <a:extLst>
              <a:ext uri="{FF2B5EF4-FFF2-40B4-BE49-F238E27FC236}">
                <a16:creationId xmlns:a16="http://schemas.microsoft.com/office/drawing/2014/main" id="{775E79B0-228A-4CCB-B317-ECCE5B0FF919}"/>
              </a:ext>
            </a:extLst>
          </p:cNvPr>
          <p:cNvSpPr/>
          <p:nvPr/>
        </p:nvSpPr>
        <p:spPr>
          <a:xfrm>
            <a:off x="-6724961" y="0"/>
            <a:ext cx="6724961" cy="6858000"/>
          </a:xfrm>
          <a:prstGeom prst="rightArrow">
            <a:avLst>
              <a:gd name="adj1" fmla="val 100000"/>
              <a:gd name="adj2" fmla="val 1926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5" name="Рівнобедрений трикутник 24">
            <a:extLst>
              <a:ext uri="{FF2B5EF4-FFF2-40B4-BE49-F238E27FC236}">
                <a16:creationId xmlns:a16="http://schemas.microsoft.com/office/drawing/2014/main" id="{EA68EC22-0AEB-4916-964F-C6C1DBCB1134}"/>
              </a:ext>
            </a:extLst>
          </p:cNvPr>
          <p:cNvSpPr/>
          <p:nvPr/>
        </p:nvSpPr>
        <p:spPr>
          <a:xfrm>
            <a:off x="4730124" y="6857979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7" name="Рівнобедрений трикутник 26">
            <a:extLst>
              <a:ext uri="{FF2B5EF4-FFF2-40B4-BE49-F238E27FC236}">
                <a16:creationId xmlns:a16="http://schemas.microsoft.com/office/drawing/2014/main" id="{5A456A61-6F33-4556-BC46-DDF297A4F13F}"/>
              </a:ext>
            </a:extLst>
          </p:cNvPr>
          <p:cNvSpPr/>
          <p:nvPr/>
        </p:nvSpPr>
        <p:spPr>
          <a:xfrm rot="10800000">
            <a:off x="4730125" y="-3429000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8" name="Частина кола 27">
            <a:extLst>
              <a:ext uri="{FF2B5EF4-FFF2-40B4-BE49-F238E27FC236}">
                <a16:creationId xmlns:a16="http://schemas.microsoft.com/office/drawing/2014/main" id="{F98CCD7F-9660-4828-A20F-00483FA68ABD}"/>
              </a:ext>
            </a:extLst>
          </p:cNvPr>
          <p:cNvSpPr/>
          <p:nvPr/>
        </p:nvSpPr>
        <p:spPr>
          <a:xfrm>
            <a:off x="-1051599" y="2395222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29" name="Частина кола 28">
            <a:extLst>
              <a:ext uri="{FF2B5EF4-FFF2-40B4-BE49-F238E27FC236}">
                <a16:creationId xmlns:a16="http://schemas.microsoft.com/office/drawing/2014/main" id="{DD4F46C5-7501-4BA2-BE7B-1211C17D36A5}"/>
              </a:ext>
            </a:extLst>
          </p:cNvPr>
          <p:cNvSpPr/>
          <p:nvPr/>
        </p:nvSpPr>
        <p:spPr>
          <a:xfrm rot="10800000">
            <a:off x="11167147" y="2395232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089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1.25E-6 0 L 0.50078 0 " pathEditMode="relative" rAng="0" ptsTypes="AA">
                                      <p:cBhvr>
                                        <p:cTn id="6" dur="2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3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8633 -0.08889 L 0.50143 -0.09144 " pathEditMode="relative" rAng="0" ptsTypes="AA">
                                      <p:cBhvr>
                                        <p:cTn id="8" dur="25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88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12904 0.05833 L -0.50065 0.06713 " pathEditMode="relative" rAng="0" ptsTypes="AA">
                                      <p:cBhvr>
                                        <p:cTn id="10" dur="25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484" y="44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2.29167E-6 0 L -0.5069 0 " pathEditMode="relative" rAng="0" ptsTypes="AA">
                                      <p:cBhvr>
                                        <p:cTn id="12" dur="25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352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29167E-6 0 L 0.00143 0.5 " pathEditMode="relative" rAng="0" ptsTypes="AA">
                                      <p:cBhvr>
                                        <p:cTn id="14" dur="2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2500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29167E-6 0 L 0.00143 -0.5 " pathEditMode="relative" rAng="0" ptsTypes="AA">
                                      <p:cBhvr>
                                        <p:cTn id="16" dur="25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2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7" grpId="0" animBg="1"/>
      <p:bldP spid="28" grpId="0" animBg="1"/>
      <p:bldP spid="2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accent4">
              <a:lumMod val="75000"/>
            </a:schemeClr>
          </a:fgClr>
          <a:bgClr>
            <a:schemeClr val="tx1">
              <a:lumMod val="95000"/>
              <a:lumOff val="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кутник 7">
            <a:extLst>
              <a:ext uri="{FF2B5EF4-FFF2-40B4-BE49-F238E27FC236}">
                <a16:creationId xmlns:a16="http://schemas.microsoft.com/office/drawing/2014/main" id="{416EEF34-AB71-4711-8FBD-9AD5F7D83E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  <a:alpha val="95000"/>
                </a:schemeClr>
              </a:gs>
              <a:gs pos="100000">
                <a:srgbClr val="B88C00">
                  <a:alpha val="6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Прямокутник 1">
            <a:extLst>
              <a:ext uri="{FF2B5EF4-FFF2-40B4-BE49-F238E27FC236}">
                <a16:creationId xmlns:a16="http://schemas.microsoft.com/office/drawing/2014/main" id="{90181DD4-E00C-4D84-8C6A-071573A7DB5B}"/>
              </a:ext>
            </a:extLst>
          </p:cNvPr>
          <p:cNvSpPr/>
          <p:nvPr/>
        </p:nvSpPr>
        <p:spPr>
          <a:xfrm>
            <a:off x="0" y="0"/>
            <a:ext cx="40005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" name="Рівнобедрений трикутник 3">
            <a:extLst>
              <a:ext uri="{FF2B5EF4-FFF2-40B4-BE49-F238E27FC236}">
                <a16:creationId xmlns:a16="http://schemas.microsoft.com/office/drawing/2014/main" id="{E9F5B7D0-1CBC-479F-965C-306AE27785C0}"/>
              </a:ext>
            </a:extLst>
          </p:cNvPr>
          <p:cNvSpPr/>
          <p:nvPr/>
        </p:nvSpPr>
        <p:spPr>
          <a:xfrm rot="5400000">
            <a:off x="319087" y="576265"/>
            <a:ext cx="409575" cy="24765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2" name="Рівнобедрений трикутник 11">
            <a:extLst>
              <a:ext uri="{FF2B5EF4-FFF2-40B4-BE49-F238E27FC236}">
                <a16:creationId xmlns:a16="http://schemas.microsoft.com/office/drawing/2014/main" id="{E5815BC5-3460-48A4-AB9D-BAF22CA68752}"/>
              </a:ext>
            </a:extLst>
          </p:cNvPr>
          <p:cNvSpPr/>
          <p:nvPr/>
        </p:nvSpPr>
        <p:spPr>
          <a:xfrm rot="5400000">
            <a:off x="319087" y="6034086"/>
            <a:ext cx="409575" cy="24765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Прямокутник: округлені кути 5">
            <a:extLst>
              <a:ext uri="{FF2B5EF4-FFF2-40B4-BE49-F238E27FC236}">
                <a16:creationId xmlns:a16="http://schemas.microsoft.com/office/drawing/2014/main" id="{FCEB4FC4-CCBF-403E-9821-A6BA2F1B2CA2}"/>
              </a:ext>
            </a:extLst>
          </p:cNvPr>
          <p:cNvSpPr/>
          <p:nvPr/>
        </p:nvSpPr>
        <p:spPr>
          <a:xfrm>
            <a:off x="3919537" y="531510"/>
            <a:ext cx="4352926" cy="158115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Поява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 </a:t>
            </a:r>
            <a:r>
              <a:rPr lang="ru-RU" sz="2400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лабораторних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 установок для </a:t>
            </a:r>
            <a:r>
              <a:rPr lang="ru-RU" sz="2400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дистиляції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 та </a:t>
            </a:r>
            <a:r>
              <a:rPr lang="ru-RU" sz="2400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нагрівання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.</a:t>
            </a:r>
            <a:endParaRPr lang="uk-UA" sz="2400" dirty="0">
              <a:ln>
                <a:solidFill>
                  <a:sysClr val="windowText" lastClr="000000"/>
                </a:solidFill>
              </a:ln>
              <a:solidFill>
                <a:schemeClr val="bg1">
                  <a:lumMod val="65000"/>
                </a:schemeClr>
              </a:solidFill>
              <a:latin typeface="AGZeppelin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D82D1-7FE4-4469-9291-C7E0BFDDE13F}"/>
              </a:ext>
            </a:extLst>
          </p:cNvPr>
          <p:cNvSpPr txBox="1"/>
          <p:nvPr/>
        </p:nvSpPr>
        <p:spPr>
          <a:xfrm>
            <a:off x="665562" y="2644170"/>
            <a:ext cx="108608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9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cient Kyiv" panose="02000503000000000000" pitchFamily="2" charset="-52"/>
              </a:rPr>
              <a:t>Розвиток класичної хімії</a:t>
            </a:r>
          </a:p>
        </p:txBody>
      </p:sp>
    </p:spTree>
    <p:extLst>
      <p:ext uri="{BB962C8B-B14F-4D97-AF65-F5344CB8AC3E}">
        <p14:creationId xmlns:p14="http://schemas.microsoft.com/office/powerpoint/2010/main" val="3099804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кутник 7">
            <a:extLst>
              <a:ext uri="{FF2B5EF4-FFF2-40B4-BE49-F238E27FC236}">
                <a16:creationId xmlns:a16="http://schemas.microsoft.com/office/drawing/2014/main" id="{416EEF34-AB71-4711-8FBD-9AD5F7D83E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  <a:alpha val="95000"/>
                </a:schemeClr>
              </a:gs>
              <a:gs pos="100000">
                <a:srgbClr val="B88C00">
                  <a:alpha val="6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Прямокутник 1">
            <a:extLst>
              <a:ext uri="{FF2B5EF4-FFF2-40B4-BE49-F238E27FC236}">
                <a16:creationId xmlns:a16="http://schemas.microsoft.com/office/drawing/2014/main" id="{90181DD4-E00C-4D84-8C6A-071573A7DB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" name="Рівнобедрений трикутник 3">
            <a:extLst>
              <a:ext uri="{FF2B5EF4-FFF2-40B4-BE49-F238E27FC236}">
                <a16:creationId xmlns:a16="http://schemas.microsoft.com/office/drawing/2014/main" id="{E9F5B7D0-1CBC-479F-965C-306AE27785C0}"/>
              </a:ext>
            </a:extLst>
          </p:cNvPr>
          <p:cNvSpPr/>
          <p:nvPr/>
        </p:nvSpPr>
        <p:spPr>
          <a:xfrm rot="5400000">
            <a:off x="12111037" y="576265"/>
            <a:ext cx="409575" cy="24765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2" name="Рівнобедрений трикутник 11">
            <a:extLst>
              <a:ext uri="{FF2B5EF4-FFF2-40B4-BE49-F238E27FC236}">
                <a16:creationId xmlns:a16="http://schemas.microsoft.com/office/drawing/2014/main" id="{E5815BC5-3460-48A4-AB9D-BAF22CA68752}"/>
              </a:ext>
            </a:extLst>
          </p:cNvPr>
          <p:cNvSpPr/>
          <p:nvPr/>
        </p:nvSpPr>
        <p:spPr>
          <a:xfrm rot="5400000">
            <a:off x="12111037" y="6034086"/>
            <a:ext cx="409575" cy="24765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Прямокутник: округлені кути 5">
            <a:extLst>
              <a:ext uri="{FF2B5EF4-FFF2-40B4-BE49-F238E27FC236}">
                <a16:creationId xmlns:a16="http://schemas.microsoft.com/office/drawing/2014/main" id="{FCEB4FC4-CCBF-403E-9821-A6BA2F1B2CA2}"/>
              </a:ext>
            </a:extLst>
          </p:cNvPr>
          <p:cNvSpPr/>
          <p:nvPr/>
        </p:nvSpPr>
        <p:spPr>
          <a:xfrm>
            <a:off x="3919537" y="-1842407"/>
            <a:ext cx="4352926" cy="158115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Поява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 </a:t>
            </a:r>
            <a:r>
              <a:rPr lang="ru-RU" sz="2400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лабораторних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 установок для </a:t>
            </a:r>
            <a:r>
              <a:rPr lang="ru-RU" sz="2400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дистиляції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 та </a:t>
            </a:r>
            <a:r>
              <a:rPr lang="ru-RU" sz="2400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нагрівання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.</a:t>
            </a:r>
            <a:endParaRPr lang="uk-UA" sz="2400" dirty="0">
              <a:ln>
                <a:solidFill>
                  <a:sysClr val="windowText" lastClr="000000"/>
                </a:solidFill>
              </a:ln>
              <a:solidFill>
                <a:schemeClr val="bg1">
                  <a:lumMod val="65000"/>
                </a:schemeClr>
              </a:solidFill>
              <a:latin typeface="AGZeppelin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D82D1-7FE4-4469-9291-C7E0BFDDE13F}"/>
              </a:ext>
            </a:extLst>
          </p:cNvPr>
          <p:cNvSpPr txBox="1"/>
          <p:nvPr/>
        </p:nvSpPr>
        <p:spPr>
          <a:xfrm>
            <a:off x="4883010" y="2644170"/>
            <a:ext cx="24259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2000" dirty="0"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cient Kyiv" panose="02000503000000000000" pitchFamily="2" charset="-52"/>
              </a:rPr>
              <a:t>Розвиток класичної хімії</a:t>
            </a:r>
          </a:p>
        </p:txBody>
      </p:sp>
      <p:sp>
        <p:nvSpPr>
          <p:cNvPr id="9" name="Прямокутник: округлені кути 8">
            <a:extLst>
              <a:ext uri="{FF2B5EF4-FFF2-40B4-BE49-F238E27FC236}">
                <a16:creationId xmlns:a16="http://schemas.microsoft.com/office/drawing/2014/main" id="{6C3257CB-983E-49A9-83E0-3FF2E009D47E}"/>
              </a:ext>
            </a:extLst>
          </p:cNvPr>
          <p:cNvSpPr/>
          <p:nvPr/>
        </p:nvSpPr>
        <p:spPr>
          <a:xfrm>
            <a:off x="530084" y="642033"/>
            <a:ext cx="4352926" cy="1581150"/>
          </a:xfrm>
          <a:prstGeom prst="roundRect">
            <a:avLst>
              <a:gd name="adj" fmla="val 25847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Використання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 </a:t>
            </a:r>
            <a:r>
              <a:rPr lang="ru-RU" sz="2400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спиртівок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 і </a:t>
            </a:r>
            <a:r>
              <a:rPr lang="ru-RU" sz="2400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пальників</a:t>
            </a:r>
            <a:r>
              <a:rPr lang="ru-RU" sz="24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65000"/>
                  </a:schemeClr>
                </a:solidFill>
                <a:latin typeface="AGZeppelin" pitchFamily="2" charset="0"/>
              </a:rPr>
              <a:t>.</a:t>
            </a:r>
            <a:endParaRPr lang="uk-UA" sz="2400" dirty="0">
              <a:ln>
                <a:solidFill>
                  <a:sysClr val="windowText" lastClr="000000"/>
                </a:solidFill>
              </a:ln>
              <a:solidFill>
                <a:schemeClr val="bg1">
                  <a:lumMod val="65000"/>
                </a:schemeClr>
              </a:solidFill>
              <a:latin typeface="AGZeppelin" pitchFamily="2" charset="0"/>
            </a:endParaRPr>
          </a:p>
        </p:txBody>
      </p:sp>
      <p:sp>
        <p:nvSpPr>
          <p:cNvPr id="10" name="Прямокутник: округлені кути 9">
            <a:extLst>
              <a:ext uri="{FF2B5EF4-FFF2-40B4-BE49-F238E27FC236}">
                <a16:creationId xmlns:a16="http://schemas.microsoft.com/office/drawing/2014/main" id="{3420ADF0-96D5-44DF-8A64-47D4ADE71C30}"/>
              </a:ext>
            </a:extLst>
          </p:cNvPr>
          <p:cNvSpPr/>
          <p:nvPr/>
        </p:nvSpPr>
        <p:spPr>
          <a:xfrm>
            <a:off x="5422813" y="4576761"/>
            <a:ext cx="4352926" cy="1581150"/>
          </a:xfrm>
          <a:prstGeom prst="roundRect">
            <a:avLst>
              <a:gd name="adj" fmla="val 25847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2400" b="1" dirty="0">
                <a:ln>
                  <a:solidFill>
                    <a:schemeClr val="bg1">
                      <a:lumMod val="75000"/>
                    </a:schemeClr>
                  </a:solidFill>
                </a:ln>
              </a:rPr>
              <a:t>Можливість проводити складніші експерименти.</a:t>
            </a:r>
            <a:endParaRPr lang="uk-UA" sz="2400" b="1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AGZeppeli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662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кутник 7">
            <a:extLst>
              <a:ext uri="{FF2B5EF4-FFF2-40B4-BE49-F238E27FC236}">
                <a16:creationId xmlns:a16="http://schemas.microsoft.com/office/drawing/2014/main" id="{416EEF34-AB71-4711-8FBD-9AD5F7D83E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D82D1-7FE4-4469-9291-C7E0BFDDE13F}"/>
              </a:ext>
            </a:extLst>
          </p:cNvPr>
          <p:cNvSpPr txBox="1"/>
          <p:nvPr/>
        </p:nvSpPr>
        <p:spPr>
          <a:xfrm>
            <a:off x="4883010" y="2644170"/>
            <a:ext cx="24259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2000" dirty="0"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cient Kyiv" panose="02000503000000000000" pitchFamily="2" charset="-52"/>
              </a:rPr>
              <a:t>Розвиток класичної хімії</a:t>
            </a:r>
          </a:p>
        </p:txBody>
      </p:sp>
      <p:sp>
        <p:nvSpPr>
          <p:cNvPr id="15" name="Полілінія: фігура 14">
            <a:extLst>
              <a:ext uri="{FF2B5EF4-FFF2-40B4-BE49-F238E27FC236}">
                <a16:creationId xmlns:a16="http://schemas.microsoft.com/office/drawing/2014/main" id="{1F3351B5-7DB2-42D8-95EB-F5F22F9919BB}"/>
              </a:ext>
            </a:extLst>
          </p:cNvPr>
          <p:cNvSpPr/>
          <p:nvPr/>
        </p:nvSpPr>
        <p:spPr>
          <a:xfrm>
            <a:off x="0" y="4457343"/>
            <a:ext cx="12192000" cy="2400657"/>
          </a:xfrm>
          <a:custGeom>
            <a:avLst/>
            <a:gdLst/>
            <a:ahLst/>
            <a:cxnLst/>
            <a:rect l="l" t="t" r="r" b="b"/>
            <a:pathLst>
              <a:path w="12192000" h="2400657">
                <a:moveTo>
                  <a:pt x="11494769" y="1078230"/>
                </a:moveTo>
                <a:lnTo>
                  <a:pt x="11623357" y="1078230"/>
                </a:lnTo>
                <a:lnTo>
                  <a:pt x="11585597" y="1316315"/>
                </a:lnTo>
                <a:lnTo>
                  <a:pt x="11542477" y="1281061"/>
                </a:lnTo>
                <a:cubicBezTo>
                  <a:pt x="11523372" y="1264923"/>
                  <a:pt x="11506130" y="1249789"/>
                  <a:pt x="11490751" y="1235661"/>
                </a:cubicBezTo>
                <a:cubicBezTo>
                  <a:pt x="11423898" y="1177697"/>
                  <a:pt x="11394211" y="1132215"/>
                  <a:pt x="11401692" y="1099215"/>
                </a:cubicBezTo>
                <a:cubicBezTo>
                  <a:pt x="11402764" y="1091774"/>
                  <a:pt x="11410305" y="1086416"/>
                  <a:pt x="11424314" y="1083142"/>
                </a:cubicBezTo>
                <a:cubicBezTo>
                  <a:pt x="11438324" y="1079867"/>
                  <a:pt x="11461809" y="1078230"/>
                  <a:pt x="11494769" y="1078230"/>
                </a:cubicBezTo>
                <a:close/>
                <a:moveTo>
                  <a:pt x="4085124" y="1078230"/>
                </a:moveTo>
                <a:lnTo>
                  <a:pt x="4182904" y="1078230"/>
                </a:lnTo>
                <a:cubicBezTo>
                  <a:pt x="4234161" y="1078230"/>
                  <a:pt x="4269652" y="1086545"/>
                  <a:pt x="4289376" y="1103174"/>
                </a:cubicBezTo>
                <a:cubicBezTo>
                  <a:pt x="4309101" y="1119803"/>
                  <a:pt x="4318963" y="1144419"/>
                  <a:pt x="4318963" y="1177022"/>
                </a:cubicBezTo>
                <a:cubicBezTo>
                  <a:pt x="4318963" y="1179523"/>
                  <a:pt x="4318963" y="1183789"/>
                  <a:pt x="4318963" y="1189822"/>
                </a:cubicBezTo>
                <a:cubicBezTo>
                  <a:pt x="4318963" y="1195854"/>
                  <a:pt x="4318338" y="1203216"/>
                  <a:pt x="4317088" y="1211908"/>
                </a:cubicBezTo>
                <a:cubicBezTo>
                  <a:pt x="4302642" y="1297414"/>
                  <a:pt x="4264050" y="1374557"/>
                  <a:pt x="4201314" y="1443335"/>
                </a:cubicBezTo>
                <a:cubicBezTo>
                  <a:pt x="4138578" y="1512114"/>
                  <a:pt x="4073387" y="1551067"/>
                  <a:pt x="4005739" y="1560195"/>
                </a:cubicBezTo>
                <a:close/>
                <a:moveTo>
                  <a:pt x="8577798" y="1053465"/>
                </a:moveTo>
                <a:cubicBezTo>
                  <a:pt x="8667155" y="1053465"/>
                  <a:pt x="8711833" y="1086188"/>
                  <a:pt x="8711833" y="1151632"/>
                </a:cubicBezTo>
                <a:cubicBezTo>
                  <a:pt x="8711833" y="1157427"/>
                  <a:pt x="8710593" y="1168986"/>
                  <a:pt x="8708112" y="1186309"/>
                </a:cubicBezTo>
                <a:cubicBezTo>
                  <a:pt x="8690927" y="1293723"/>
                  <a:pt x="8655824" y="1388269"/>
                  <a:pt x="8602801" y="1469946"/>
                </a:cubicBezTo>
                <a:cubicBezTo>
                  <a:pt x="8557756" y="1539002"/>
                  <a:pt x="8520172" y="1573530"/>
                  <a:pt x="8490049" y="1573530"/>
                </a:cubicBezTo>
                <a:cubicBezTo>
                  <a:pt x="8468598" y="1573530"/>
                  <a:pt x="8446497" y="1548597"/>
                  <a:pt x="8423746" y="1498729"/>
                </a:cubicBezTo>
                <a:cubicBezTo>
                  <a:pt x="8400995" y="1448862"/>
                  <a:pt x="8389620" y="1384628"/>
                  <a:pt x="8389620" y="1306027"/>
                </a:cubicBezTo>
                <a:cubicBezTo>
                  <a:pt x="8389520" y="1305094"/>
                  <a:pt x="8390051" y="1290439"/>
                  <a:pt x="8391212" y="1262063"/>
                </a:cubicBezTo>
                <a:cubicBezTo>
                  <a:pt x="8392373" y="1233686"/>
                  <a:pt x="8394958" y="1209457"/>
                  <a:pt x="8398966" y="1189375"/>
                </a:cubicBezTo>
                <a:cubicBezTo>
                  <a:pt x="8413254" y="1098769"/>
                  <a:pt x="8472864" y="1053465"/>
                  <a:pt x="8577798" y="1053465"/>
                </a:cubicBezTo>
                <a:close/>
                <a:moveTo>
                  <a:pt x="5377398" y="1053465"/>
                </a:moveTo>
                <a:cubicBezTo>
                  <a:pt x="5466755" y="1053465"/>
                  <a:pt x="5511433" y="1086188"/>
                  <a:pt x="5511433" y="1151632"/>
                </a:cubicBezTo>
                <a:cubicBezTo>
                  <a:pt x="5511433" y="1157427"/>
                  <a:pt x="5510192" y="1168986"/>
                  <a:pt x="5507712" y="1186309"/>
                </a:cubicBezTo>
                <a:cubicBezTo>
                  <a:pt x="5490528" y="1293723"/>
                  <a:pt x="5455424" y="1388269"/>
                  <a:pt x="5402401" y="1469946"/>
                </a:cubicBezTo>
                <a:cubicBezTo>
                  <a:pt x="5357356" y="1539002"/>
                  <a:pt x="5319772" y="1573530"/>
                  <a:pt x="5289649" y="1573530"/>
                </a:cubicBezTo>
                <a:cubicBezTo>
                  <a:pt x="5268198" y="1573530"/>
                  <a:pt x="5246097" y="1548597"/>
                  <a:pt x="5223347" y="1498729"/>
                </a:cubicBezTo>
                <a:cubicBezTo>
                  <a:pt x="5200596" y="1448862"/>
                  <a:pt x="5189220" y="1384628"/>
                  <a:pt x="5189220" y="1306027"/>
                </a:cubicBezTo>
                <a:cubicBezTo>
                  <a:pt x="5189121" y="1305094"/>
                  <a:pt x="5189652" y="1290439"/>
                  <a:pt x="5190812" y="1262063"/>
                </a:cubicBezTo>
                <a:cubicBezTo>
                  <a:pt x="5191973" y="1233686"/>
                  <a:pt x="5194558" y="1209457"/>
                  <a:pt x="5198567" y="1189375"/>
                </a:cubicBezTo>
                <a:cubicBezTo>
                  <a:pt x="5212854" y="1098769"/>
                  <a:pt x="5272464" y="1053465"/>
                  <a:pt x="5377398" y="1053465"/>
                </a:cubicBezTo>
                <a:close/>
                <a:moveTo>
                  <a:pt x="10500925" y="739140"/>
                </a:moveTo>
                <a:lnTo>
                  <a:pt x="10319236" y="1903095"/>
                </a:lnTo>
                <a:lnTo>
                  <a:pt x="10713362" y="1903095"/>
                </a:lnTo>
                <a:lnTo>
                  <a:pt x="10895558" y="739140"/>
                </a:lnTo>
                <a:close/>
                <a:moveTo>
                  <a:pt x="2004626" y="739140"/>
                </a:moveTo>
                <a:lnTo>
                  <a:pt x="1822937" y="1903095"/>
                </a:lnTo>
                <a:lnTo>
                  <a:pt x="2217063" y="1903095"/>
                </a:lnTo>
                <a:lnTo>
                  <a:pt x="2399258" y="739140"/>
                </a:lnTo>
                <a:close/>
                <a:moveTo>
                  <a:pt x="11410681" y="737235"/>
                </a:moveTo>
                <a:cubicBezTo>
                  <a:pt x="11275863" y="737235"/>
                  <a:pt x="11166723" y="780743"/>
                  <a:pt x="11083260" y="867757"/>
                </a:cubicBezTo>
                <a:cubicBezTo>
                  <a:pt x="11021506" y="906671"/>
                  <a:pt x="10984131" y="971917"/>
                  <a:pt x="10971133" y="1063496"/>
                </a:cubicBezTo>
                <a:cubicBezTo>
                  <a:pt x="10967401" y="1080840"/>
                  <a:pt x="10965536" y="1100068"/>
                  <a:pt x="10965536" y="1121182"/>
                </a:cubicBezTo>
                <a:cubicBezTo>
                  <a:pt x="10965536" y="1180793"/>
                  <a:pt x="10980286" y="1237189"/>
                  <a:pt x="11009784" y="1290370"/>
                </a:cubicBezTo>
                <a:cubicBezTo>
                  <a:pt x="11039281" y="1343551"/>
                  <a:pt x="11075610" y="1384816"/>
                  <a:pt x="11118770" y="1414165"/>
                </a:cubicBezTo>
                <a:cubicBezTo>
                  <a:pt x="11063644" y="1488142"/>
                  <a:pt x="11008976" y="1557834"/>
                  <a:pt x="10954762" y="1623239"/>
                </a:cubicBezTo>
                <a:cubicBezTo>
                  <a:pt x="10890428" y="1701284"/>
                  <a:pt x="10819269" y="1780570"/>
                  <a:pt x="10741283" y="1861096"/>
                </a:cubicBezTo>
                <a:lnTo>
                  <a:pt x="11033016" y="2074069"/>
                </a:lnTo>
                <a:cubicBezTo>
                  <a:pt x="11155928" y="1960206"/>
                  <a:pt x="11261953" y="1843544"/>
                  <a:pt x="11351091" y="1724085"/>
                </a:cubicBezTo>
                <a:cubicBezTo>
                  <a:pt x="11416411" y="1636852"/>
                  <a:pt x="11489473" y="1526009"/>
                  <a:pt x="11570275" y="1391556"/>
                </a:cubicBezTo>
                <a:lnTo>
                  <a:pt x="11574898" y="1383777"/>
                </a:lnTo>
                <a:lnTo>
                  <a:pt x="11492537" y="1903095"/>
                </a:lnTo>
                <a:lnTo>
                  <a:pt x="11886664" y="1903095"/>
                </a:lnTo>
                <a:lnTo>
                  <a:pt x="12068860" y="737235"/>
                </a:lnTo>
                <a:close/>
                <a:moveTo>
                  <a:pt x="9308485" y="737235"/>
                </a:moveTo>
                <a:lnTo>
                  <a:pt x="9126736" y="1903095"/>
                </a:lnTo>
                <a:lnTo>
                  <a:pt x="9521249" y="1903095"/>
                </a:lnTo>
                <a:lnTo>
                  <a:pt x="9652188" y="1078230"/>
                </a:lnTo>
                <a:lnTo>
                  <a:pt x="9733240" y="1078230"/>
                </a:lnTo>
                <a:cubicBezTo>
                  <a:pt x="9785489" y="1078230"/>
                  <a:pt x="9818137" y="1082422"/>
                  <a:pt x="9831184" y="1090806"/>
                </a:cubicBezTo>
                <a:cubicBezTo>
                  <a:pt x="9844232" y="1099190"/>
                  <a:pt x="9850755" y="1116082"/>
                  <a:pt x="9850755" y="1141482"/>
                </a:cubicBezTo>
                <a:cubicBezTo>
                  <a:pt x="9850755" y="1159977"/>
                  <a:pt x="9847679" y="1191846"/>
                  <a:pt x="9841527" y="1237089"/>
                </a:cubicBezTo>
                <a:lnTo>
                  <a:pt x="9739729" y="1903095"/>
                </a:lnTo>
                <a:lnTo>
                  <a:pt x="10134094" y="1903095"/>
                </a:lnTo>
                <a:lnTo>
                  <a:pt x="10246935" y="1191578"/>
                </a:lnTo>
                <a:cubicBezTo>
                  <a:pt x="10251777" y="1161376"/>
                  <a:pt x="10255221" y="1133307"/>
                  <a:pt x="10257263" y="1107371"/>
                </a:cubicBezTo>
                <a:cubicBezTo>
                  <a:pt x="10259308" y="1081435"/>
                  <a:pt x="10260330" y="1060401"/>
                  <a:pt x="10260330" y="1044268"/>
                </a:cubicBezTo>
                <a:cubicBezTo>
                  <a:pt x="10260330" y="938639"/>
                  <a:pt x="10231566" y="861060"/>
                  <a:pt x="10174039" y="811530"/>
                </a:cubicBezTo>
                <a:cubicBezTo>
                  <a:pt x="10116513" y="762000"/>
                  <a:pt x="10023018" y="737235"/>
                  <a:pt x="9893558" y="737235"/>
                </a:cubicBezTo>
                <a:close/>
                <a:moveTo>
                  <a:pt x="6984325" y="737235"/>
                </a:moveTo>
                <a:lnTo>
                  <a:pt x="6802636" y="1903095"/>
                </a:lnTo>
                <a:lnTo>
                  <a:pt x="7196763" y="1903095"/>
                </a:lnTo>
                <a:lnTo>
                  <a:pt x="7284662" y="1340633"/>
                </a:lnTo>
                <a:lnTo>
                  <a:pt x="7438668" y="1903095"/>
                </a:lnTo>
                <a:lnTo>
                  <a:pt x="7868603" y="1903095"/>
                </a:lnTo>
                <a:lnTo>
                  <a:pt x="7685454" y="1253460"/>
                </a:lnTo>
                <a:lnTo>
                  <a:pt x="7997547" y="737235"/>
                </a:lnTo>
                <a:lnTo>
                  <a:pt x="7576572" y="737235"/>
                </a:lnTo>
                <a:lnTo>
                  <a:pt x="7309667" y="1180628"/>
                </a:lnTo>
                <a:lnTo>
                  <a:pt x="7378958" y="737235"/>
                </a:lnTo>
                <a:close/>
                <a:moveTo>
                  <a:pt x="6526827" y="737235"/>
                </a:moveTo>
                <a:cubicBezTo>
                  <a:pt x="6353254" y="737235"/>
                  <a:pt x="6216214" y="790764"/>
                  <a:pt x="6115705" y="897821"/>
                </a:cubicBezTo>
                <a:cubicBezTo>
                  <a:pt x="6039068" y="958047"/>
                  <a:pt x="5990600" y="1053614"/>
                  <a:pt x="5970300" y="1184523"/>
                </a:cubicBezTo>
                <a:cubicBezTo>
                  <a:pt x="5965240" y="1222524"/>
                  <a:pt x="5962382" y="1247790"/>
                  <a:pt x="5961727" y="1260321"/>
                </a:cubicBezTo>
                <a:cubicBezTo>
                  <a:pt x="5961072" y="1272853"/>
                  <a:pt x="5960745" y="1286252"/>
                  <a:pt x="5960745" y="1300520"/>
                </a:cubicBezTo>
                <a:cubicBezTo>
                  <a:pt x="5960745" y="1470224"/>
                  <a:pt x="6014780" y="1613079"/>
                  <a:pt x="6122849" y="1729085"/>
                </a:cubicBezTo>
                <a:cubicBezTo>
                  <a:pt x="6230918" y="1845092"/>
                  <a:pt x="6368048" y="1903095"/>
                  <a:pt x="6534239" y="1903095"/>
                </a:cubicBezTo>
                <a:lnTo>
                  <a:pt x="6604367" y="1903095"/>
                </a:lnTo>
                <a:lnTo>
                  <a:pt x="6749296" y="1562100"/>
                </a:lnTo>
                <a:lnTo>
                  <a:pt x="6603266" y="1562100"/>
                </a:lnTo>
                <a:cubicBezTo>
                  <a:pt x="6535063" y="1562100"/>
                  <a:pt x="6478553" y="1532940"/>
                  <a:pt x="6433735" y="1474619"/>
                </a:cubicBezTo>
                <a:cubicBezTo>
                  <a:pt x="6388918" y="1416298"/>
                  <a:pt x="6366510" y="1348284"/>
                  <a:pt x="6366510" y="1270576"/>
                </a:cubicBezTo>
                <a:cubicBezTo>
                  <a:pt x="6366510" y="1261408"/>
                  <a:pt x="6366748" y="1252548"/>
                  <a:pt x="6367224" y="1243995"/>
                </a:cubicBezTo>
                <a:cubicBezTo>
                  <a:pt x="6367701" y="1235442"/>
                  <a:pt x="6368603" y="1226582"/>
                  <a:pt x="6369933" y="1217414"/>
                </a:cubicBezTo>
                <a:cubicBezTo>
                  <a:pt x="6380074" y="1156673"/>
                  <a:pt x="6407864" y="1114911"/>
                  <a:pt x="6453306" y="1092131"/>
                </a:cubicBezTo>
                <a:cubicBezTo>
                  <a:pt x="6472753" y="1082864"/>
                  <a:pt x="6505327" y="1078230"/>
                  <a:pt x="6551027" y="1078230"/>
                </a:cubicBezTo>
                <a:lnTo>
                  <a:pt x="6812845" y="1078230"/>
                </a:lnTo>
                <a:lnTo>
                  <a:pt x="6769448" y="737235"/>
                </a:lnTo>
                <a:close/>
                <a:moveTo>
                  <a:pt x="3741926" y="737235"/>
                </a:moveTo>
                <a:lnTo>
                  <a:pt x="3498563" y="2291715"/>
                </a:lnTo>
                <a:lnTo>
                  <a:pt x="3892689" y="2291715"/>
                </a:lnTo>
                <a:lnTo>
                  <a:pt x="3951090" y="1924586"/>
                </a:lnTo>
                <a:cubicBezTo>
                  <a:pt x="4166831" y="1880731"/>
                  <a:pt x="4345752" y="1787803"/>
                  <a:pt x="4487853" y="1645801"/>
                </a:cubicBezTo>
                <a:cubicBezTo>
                  <a:pt x="4617849" y="1515884"/>
                  <a:pt x="4696877" y="1364258"/>
                  <a:pt x="4724936" y="1190923"/>
                </a:cubicBezTo>
                <a:cubicBezTo>
                  <a:pt x="4726385" y="1181775"/>
                  <a:pt x="4728975" y="1168698"/>
                  <a:pt x="4732705" y="1151692"/>
                </a:cubicBezTo>
                <a:cubicBezTo>
                  <a:pt x="4732705" y="1132086"/>
                  <a:pt x="4732705" y="1112947"/>
                  <a:pt x="4732705" y="1094274"/>
                </a:cubicBezTo>
                <a:cubicBezTo>
                  <a:pt x="4732705" y="988030"/>
                  <a:pt x="4701441" y="904330"/>
                  <a:pt x="4638914" y="843171"/>
                </a:cubicBezTo>
                <a:cubicBezTo>
                  <a:pt x="4566940" y="772547"/>
                  <a:pt x="4455429" y="737235"/>
                  <a:pt x="4304378" y="737235"/>
                </a:cubicBezTo>
                <a:close/>
                <a:moveTo>
                  <a:pt x="2583776" y="737235"/>
                </a:moveTo>
                <a:lnTo>
                  <a:pt x="2402086" y="1903095"/>
                </a:lnTo>
                <a:lnTo>
                  <a:pt x="2796213" y="1903095"/>
                </a:lnTo>
                <a:lnTo>
                  <a:pt x="2884112" y="1340634"/>
                </a:lnTo>
                <a:lnTo>
                  <a:pt x="3038118" y="1903095"/>
                </a:lnTo>
                <a:lnTo>
                  <a:pt x="3468053" y="1903095"/>
                </a:lnTo>
                <a:lnTo>
                  <a:pt x="3284905" y="1253460"/>
                </a:lnTo>
                <a:lnTo>
                  <a:pt x="3596998" y="737235"/>
                </a:lnTo>
                <a:lnTo>
                  <a:pt x="3176022" y="737235"/>
                </a:lnTo>
                <a:lnTo>
                  <a:pt x="2909117" y="1180628"/>
                </a:lnTo>
                <a:lnTo>
                  <a:pt x="2978408" y="737235"/>
                </a:lnTo>
                <a:close/>
                <a:moveTo>
                  <a:pt x="8548211" y="712470"/>
                </a:moveTo>
                <a:cubicBezTo>
                  <a:pt x="8387318" y="712470"/>
                  <a:pt x="8257729" y="764342"/>
                  <a:pt x="8159442" y="868085"/>
                </a:cubicBezTo>
                <a:cubicBezTo>
                  <a:pt x="8074134" y="924759"/>
                  <a:pt x="8021439" y="1018848"/>
                  <a:pt x="8001357" y="1150352"/>
                </a:cubicBezTo>
                <a:cubicBezTo>
                  <a:pt x="7996099" y="1181963"/>
                  <a:pt x="7992502" y="1211000"/>
                  <a:pt x="7990567" y="1237461"/>
                </a:cubicBezTo>
                <a:cubicBezTo>
                  <a:pt x="7988632" y="1263923"/>
                  <a:pt x="7987665" y="1288713"/>
                  <a:pt x="7987665" y="1311831"/>
                </a:cubicBezTo>
                <a:cubicBezTo>
                  <a:pt x="7987665" y="1481118"/>
                  <a:pt x="8024753" y="1623923"/>
                  <a:pt x="8098929" y="1740247"/>
                </a:cubicBezTo>
                <a:cubicBezTo>
                  <a:pt x="8182292" y="1870403"/>
                  <a:pt x="8295333" y="1935480"/>
                  <a:pt x="8438048" y="1935480"/>
                </a:cubicBezTo>
                <a:cubicBezTo>
                  <a:pt x="8604756" y="1935480"/>
                  <a:pt x="8755350" y="1850995"/>
                  <a:pt x="8889831" y="1682026"/>
                </a:cubicBezTo>
                <a:cubicBezTo>
                  <a:pt x="9010163" y="1530122"/>
                  <a:pt x="9086244" y="1355566"/>
                  <a:pt x="9118074" y="1158359"/>
                </a:cubicBezTo>
                <a:cubicBezTo>
                  <a:pt x="9118074" y="1151017"/>
                  <a:pt x="9119320" y="1136472"/>
                  <a:pt x="9121809" y="1114723"/>
                </a:cubicBezTo>
                <a:cubicBezTo>
                  <a:pt x="9124299" y="1092974"/>
                  <a:pt x="9125545" y="1077188"/>
                  <a:pt x="9125545" y="1067366"/>
                </a:cubicBezTo>
                <a:cubicBezTo>
                  <a:pt x="9125545" y="974279"/>
                  <a:pt x="9101028" y="897930"/>
                  <a:pt x="9051994" y="838319"/>
                </a:cubicBezTo>
                <a:cubicBezTo>
                  <a:pt x="8982462" y="754420"/>
                  <a:pt x="8866812" y="712470"/>
                  <a:pt x="8705046" y="712470"/>
                </a:cubicBezTo>
                <a:close/>
                <a:moveTo>
                  <a:pt x="5347811" y="712470"/>
                </a:moveTo>
                <a:cubicBezTo>
                  <a:pt x="5186919" y="712470"/>
                  <a:pt x="5057329" y="764342"/>
                  <a:pt x="4959043" y="868085"/>
                </a:cubicBezTo>
                <a:cubicBezTo>
                  <a:pt x="4873734" y="924759"/>
                  <a:pt x="4821040" y="1018848"/>
                  <a:pt x="4800958" y="1150352"/>
                </a:cubicBezTo>
                <a:cubicBezTo>
                  <a:pt x="4795699" y="1181963"/>
                  <a:pt x="4792102" y="1211000"/>
                  <a:pt x="4790168" y="1237461"/>
                </a:cubicBezTo>
                <a:cubicBezTo>
                  <a:pt x="4788233" y="1263923"/>
                  <a:pt x="4787266" y="1288713"/>
                  <a:pt x="4787266" y="1311831"/>
                </a:cubicBezTo>
                <a:cubicBezTo>
                  <a:pt x="4787266" y="1481118"/>
                  <a:pt x="4824353" y="1623923"/>
                  <a:pt x="4898529" y="1740247"/>
                </a:cubicBezTo>
                <a:cubicBezTo>
                  <a:pt x="4981893" y="1870403"/>
                  <a:pt x="5094932" y="1935480"/>
                  <a:pt x="5237649" y="1935480"/>
                </a:cubicBezTo>
                <a:cubicBezTo>
                  <a:pt x="5404356" y="1935480"/>
                  <a:pt x="5554950" y="1850995"/>
                  <a:pt x="5689431" y="1682026"/>
                </a:cubicBezTo>
                <a:cubicBezTo>
                  <a:pt x="5809764" y="1530122"/>
                  <a:pt x="5885845" y="1355566"/>
                  <a:pt x="5917674" y="1158359"/>
                </a:cubicBezTo>
                <a:cubicBezTo>
                  <a:pt x="5917674" y="1151017"/>
                  <a:pt x="5918919" y="1136472"/>
                  <a:pt x="5921410" y="1114723"/>
                </a:cubicBezTo>
                <a:cubicBezTo>
                  <a:pt x="5923900" y="1092974"/>
                  <a:pt x="5925146" y="1077188"/>
                  <a:pt x="5925146" y="1067366"/>
                </a:cubicBezTo>
                <a:cubicBezTo>
                  <a:pt x="5925146" y="974279"/>
                  <a:pt x="5900628" y="897930"/>
                  <a:pt x="5851594" y="838319"/>
                </a:cubicBezTo>
                <a:cubicBezTo>
                  <a:pt x="5782062" y="754420"/>
                  <a:pt x="5666413" y="712470"/>
                  <a:pt x="5504646" y="712470"/>
                </a:cubicBezTo>
                <a:close/>
                <a:moveTo>
                  <a:pt x="10562599" y="340995"/>
                </a:moveTo>
                <a:lnTo>
                  <a:pt x="10513606" y="681990"/>
                </a:lnTo>
                <a:lnTo>
                  <a:pt x="10907732" y="681990"/>
                </a:lnTo>
                <a:lnTo>
                  <a:pt x="10957232" y="340995"/>
                </a:lnTo>
                <a:close/>
                <a:moveTo>
                  <a:pt x="2066301" y="340995"/>
                </a:moveTo>
                <a:lnTo>
                  <a:pt x="2017306" y="681990"/>
                </a:lnTo>
                <a:lnTo>
                  <a:pt x="2411433" y="681990"/>
                </a:lnTo>
                <a:lnTo>
                  <a:pt x="2460933" y="340995"/>
                </a:lnTo>
                <a:close/>
                <a:moveTo>
                  <a:pt x="372160" y="340995"/>
                </a:moveTo>
                <a:lnTo>
                  <a:pt x="128766" y="1903095"/>
                </a:lnTo>
                <a:lnTo>
                  <a:pt x="563940" y="1903095"/>
                </a:lnTo>
                <a:lnTo>
                  <a:pt x="707410" y="979914"/>
                </a:lnTo>
                <a:lnTo>
                  <a:pt x="929104" y="1391037"/>
                </a:lnTo>
                <a:lnTo>
                  <a:pt x="1291174" y="979914"/>
                </a:lnTo>
                <a:lnTo>
                  <a:pt x="1145411" y="1903095"/>
                </a:lnTo>
                <a:lnTo>
                  <a:pt x="1580615" y="1903095"/>
                </a:lnTo>
                <a:lnTo>
                  <a:pt x="1824514" y="340995"/>
                </a:lnTo>
                <a:lnTo>
                  <a:pt x="1417142" y="340995"/>
                </a:lnTo>
                <a:lnTo>
                  <a:pt x="1025932" y="786706"/>
                </a:lnTo>
                <a:lnTo>
                  <a:pt x="779622" y="34099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2400657"/>
                </a:lnTo>
                <a:lnTo>
                  <a:pt x="0" y="2400657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7095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кутник 7">
            <a:extLst>
              <a:ext uri="{FF2B5EF4-FFF2-40B4-BE49-F238E27FC236}">
                <a16:creationId xmlns:a16="http://schemas.microsoft.com/office/drawing/2014/main" id="{416EEF34-AB71-4711-8FBD-9AD5F7D83E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D82D1-7FE4-4469-9291-C7E0BFDDE13F}"/>
              </a:ext>
            </a:extLst>
          </p:cNvPr>
          <p:cNvSpPr txBox="1"/>
          <p:nvPr/>
        </p:nvSpPr>
        <p:spPr>
          <a:xfrm>
            <a:off x="4883010" y="2644170"/>
            <a:ext cx="24259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2000" dirty="0"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cient Kyiv" panose="02000503000000000000" pitchFamily="2" charset="-52"/>
              </a:rPr>
              <a:t>Розвиток класичної хімії</a:t>
            </a:r>
          </a:p>
        </p:txBody>
      </p:sp>
      <p:sp>
        <p:nvSpPr>
          <p:cNvPr id="15" name="Полілінія: фігура 14">
            <a:extLst>
              <a:ext uri="{FF2B5EF4-FFF2-40B4-BE49-F238E27FC236}">
                <a16:creationId xmlns:a16="http://schemas.microsoft.com/office/drawing/2014/main" id="{1F3351B5-7DB2-42D8-95EB-F5F22F9919BB}"/>
              </a:ext>
            </a:extLst>
          </p:cNvPr>
          <p:cNvSpPr/>
          <p:nvPr/>
        </p:nvSpPr>
        <p:spPr>
          <a:xfrm>
            <a:off x="1" y="1"/>
            <a:ext cx="2628899" cy="517641"/>
          </a:xfrm>
          <a:custGeom>
            <a:avLst/>
            <a:gdLst/>
            <a:ahLst/>
            <a:cxnLst/>
            <a:rect l="l" t="t" r="r" b="b"/>
            <a:pathLst>
              <a:path w="12192000" h="2400657">
                <a:moveTo>
                  <a:pt x="11494769" y="1078230"/>
                </a:moveTo>
                <a:lnTo>
                  <a:pt x="11623357" y="1078230"/>
                </a:lnTo>
                <a:lnTo>
                  <a:pt x="11585597" y="1316315"/>
                </a:lnTo>
                <a:lnTo>
                  <a:pt x="11542477" y="1281061"/>
                </a:lnTo>
                <a:cubicBezTo>
                  <a:pt x="11523372" y="1264923"/>
                  <a:pt x="11506130" y="1249789"/>
                  <a:pt x="11490751" y="1235661"/>
                </a:cubicBezTo>
                <a:cubicBezTo>
                  <a:pt x="11423898" y="1177697"/>
                  <a:pt x="11394211" y="1132215"/>
                  <a:pt x="11401692" y="1099215"/>
                </a:cubicBezTo>
                <a:cubicBezTo>
                  <a:pt x="11402764" y="1091774"/>
                  <a:pt x="11410305" y="1086416"/>
                  <a:pt x="11424314" y="1083142"/>
                </a:cubicBezTo>
                <a:cubicBezTo>
                  <a:pt x="11438324" y="1079867"/>
                  <a:pt x="11461809" y="1078230"/>
                  <a:pt x="11494769" y="1078230"/>
                </a:cubicBezTo>
                <a:close/>
                <a:moveTo>
                  <a:pt x="4085124" y="1078230"/>
                </a:moveTo>
                <a:lnTo>
                  <a:pt x="4182904" y="1078230"/>
                </a:lnTo>
                <a:cubicBezTo>
                  <a:pt x="4234161" y="1078230"/>
                  <a:pt x="4269652" y="1086545"/>
                  <a:pt x="4289376" y="1103174"/>
                </a:cubicBezTo>
                <a:cubicBezTo>
                  <a:pt x="4309101" y="1119803"/>
                  <a:pt x="4318963" y="1144419"/>
                  <a:pt x="4318963" y="1177022"/>
                </a:cubicBezTo>
                <a:cubicBezTo>
                  <a:pt x="4318963" y="1179523"/>
                  <a:pt x="4318963" y="1183789"/>
                  <a:pt x="4318963" y="1189822"/>
                </a:cubicBezTo>
                <a:cubicBezTo>
                  <a:pt x="4318963" y="1195854"/>
                  <a:pt x="4318338" y="1203216"/>
                  <a:pt x="4317088" y="1211908"/>
                </a:cubicBezTo>
                <a:cubicBezTo>
                  <a:pt x="4302642" y="1297414"/>
                  <a:pt x="4264050" y="1374557"/>
                  <a:pt x="4201314" y="1443335"/>
                </a:cubicBezTo>
                <a:cubicBezTo>
                  <a:pt x="4138578" y="1512114"/>
                  <a:pt x="4073387" y="1551067"/>
                  <a:pt x="4005739" y="1560195"/>
                </a:cubicBezTo>
                <a:close/>
                <a:moveTo>
                  <a:pt x="8577798" y="1053465"/>
                </a:moveTo>
                <a:cubicBezTo>
                  <a:pt x="8667155" y="1053465"/>
                  <a:pt x="8711833" y="1086188"/>
                  <a:pt x="8711833" y="1151632"/>
                </a:cubicBezTo>
                <a:cubicBezTo>
                  <a:pt x="8711833" y="1157427"/>
                  <a:pt x="8710593" y="1168986"/>
                  <a:pt x="8708112" y="1186309"/>
                </a:cubicBezTo>
                <a:cubicBezTo>
                  <a:pt x="8690927" y="1293723"/>
                  <a:pt x="8655824" y="1388269"/>
                  <a:pt x="8602801" y="1469946"/>
                </a:cubicBezTo>
                <a:cubicBezTo>
                  <a:pt x="8557756" y="1539002"/>
                  <a:pt x="8520172" y="1573530"/>
                  <a:pt x="8490049" y="1573530"/>
                </a:cubicBezTo>
                <a:cubicBezTo>
                  <a:pt x="8468598" y="1573530"/>
                  <a:pt x="8446497" y="1548597"/>
                  <a:pt x="8423746" y="1498729"/>
                </a:cubicBezTo>
                <a:cubicBezTo>
                  <a:pt x="8400995" y="1448862"/>
                  <a:pt x="8389620" y="1384628"/>
                  <a:pt x="8389620" y="1306027"/>
                </a:cubicBezTo>
                <a:cubicBezTo>
                  <a:pt x="8389520" y="1305094"/>
                  <a:pt x="8390051" y="1290439"/>
                  <a:pt x="8391212" y="1262063"/>
                </a:cubicBezTo>
                <a:cubicBezTo>
                  <a:pt x="8392373" y="1233686"/>
                  <a:pt x="8394958" y="1209457"/>
                  <a:pt x="8398966" y="1189375"/>
                </a:cubicBezTo>
                <a:cubicBezTo>
                  <a:pt x="8413254" y="1098769"/>
                  <a:pt x="8472864" y="1053465"/>
                  <a:pt x="8577798" y="1053465"/>
                </a:cubicBezTo>
                <a:close/>
                <a:moveTo>
                  <a:pt x="5377398" y="1053465"/>
                </a:moveTo>
                <a:cubicBezTo>
                  <a:pt x="5466755" y="1053465"/>
                  <a:pt x="5511433" y="1086188"/>
                  <a:pt x="5511433" y="1151632"/>
                </a:cubicBezTo>
                <a:cubicBezTo>
                  <a:pt x="5511433" y="1157427"/>
                  <a:pt x="5510192" y="1168986"/>
                  <a:pt x="5507712" y="1186309"/>
                </a:cubicBezTo>
                <a:cubicBezTo>
                  <a:pt x="5490528" y="1293723"/>
                  <a:pt x="5455424" y="1388269"/>
                  <a:pt x="5402401" y="1469946"/>
                </a:cubicBezTo>
                <a:cubicBezTo>
                  <a:pt x="5357356" y="1539002"/>
                  <a:pt x="5319772" y="1573530"/>
                  <a:pt x="5289649" y="1573530"/>
                </a:cubicBezTo>
                <a:cubicBezTo>
                  <a:pt x="5268198" y="1573530"/>
                  <a:pt x="5246097" y="1548597"/>
                  <a:pt x="5223347" y="1498729"/>
                </a:cubicBezTo>
                <a:cubicBezTo>
                  <a:pt x="5200596" y="1448862"/>
                  <a:pt x="5189220" y="1384628"/>
                  <a:pt x="5189220" y="1306027"/>
                </a:cubicBezTo>
                <a:cubicBezTo>
                  <a:pt x="5189121" y="1305094"/>
                  <a:pt x="5189652" y="1290439"/>
                  <a:pt x="5190812" y="1262063"/>
                </a:cubicBezTo>
                <a:cubicBezTo>
                  <a:pt x="5191973" y="1233686"/>
                  <a:pt x="5194558" y="1209457"/>
                  <a:pt x="5198567" y="1189375"/>
                </a:cubicBezTo>
                <a:cubicBezTo>
                  <a:pt x="5212854" y="1098769"/>
                  <a:pt x="5272464" y="1053465"/>
                  <a:pt x="5377398" y="1053465"/>
                </a:cubicBezTo>
                <a:close/>
                <a:moveTo>
                  <a:pt x="10500925" y="739140"/>
                </a:moveTo>
                <a:lnTo>
                  <a:pt x="10319236" y="1903095"/>
                </a:lnTo>
                <a:lnTo>
                  <a:pt x="10713362" y="1903095"/>
                </a:lnTo>
                <a:lnTo>
                  <a:pt x="10895558" y="739140"/>
                </a:lnTo>
                <a:close/>
                <a:moveTo>
                  <a:pt x="2004626" y="739140"/>
                </a:moveTo>
                <a:lnTo>
                  <a:pt x="1822937" y="1903095"/>
                </a:lnTo>
                <a:lnTo>
                  <a:pt x="2217063" y="1903095"/>
                </a:lnTo>
                <a:lnTo>
                  <a:pt x="2399258" y="739140"/>
                </a:lnTo>
                <a:close/>
                <a:moveTo>
                  <a:pt x="11410681" y="737235"/>
                </a:moveTo>
                <a:cubicBezTo>
                  <a:pt x="11275863" y="737235"/>
                  <a:pt x="11166723" y="780743"/>
                  <a:pt x="11083260" y="867757"/>
                </a:cubicBezTo>
                <a:cubicBezTo>
                  <a:pt x="11021506" y="906671"/>
                  <a:pt x="10984131" y="971917"/>
                  <a:pt x="10971133" y="1063496"/>
                </a:cubicBezTo>
                <a:cubicBezTo>
                  <a:pt x="10967401" y="1080840"/>
                  <a:pt x="10965536" y="1100068"/>
                  <a:pt x="10965536" y="1121182"/>
                </a:cubicBezTo>
                <a:cubicBezTo>
                  <a:pt x="10965536" y="1180793"/>
                  <a:pt x="10980286" y="1237189"/>
                  <a:pt x="11009784" y="1290370"/>
                </a:cubicBezTo>
                <a:cubicBezTo>
                  <a:pt x="11039281" y="1343551"/>
                  <a:pt x="11075610" y="1384816"/>
                  <a:pt x="11118770" y="1414165"/>
                </a:cubicBezTo>
                <a:cubicBezTo>
                  <a:pt x="11063644" y="1488142"/>
                  <a:pt x="11008976" y="1557834"/>
                  <a:pt x="10954762" y="1623239"/>
                </a:cubicBezTo>
                <a:cubicBezTo>
                  <a:pt x="10890428" y="1701284"/>
                  <a:pt x="10819269" y="1780570"/>
                  <a:pt x="10741283" y="1861096"/>
                </a:cubicBezTo>
                <a:lnTo>
                  <a:pt x="11033016" y="2074069"/>
                </a:lnTo>
                <a:cubicBezTo>
                  <a:pt x="11155928" y="1960206"/>
                  <a:pt x="11261953" y="1843544"/>
                  <a:pt x="11351091" y="1724085"/>
                </a:cubicBezTo>
                <a:cubicBezTo>
                  <a:pt x="11416411" y="1636852"/>
                  <a:pt x="11489473" y="1526009"/>
                  <a:pt x="11570275" y="1391556"/>
                </a:cubicBezTo>
                <a:lnTo>
                  <a:pt x="11574898" y="1383777"/>
                </a:lnTo>
                <a:lnTo>
                  <a:pt x="11492537" y="1903095"/>
                </a:lnTo>
                <a:lnTo>
                  <a:pt x="11886664" y="1903095"/>
                </a:lnTo>
                <a:lnTo>
                  <a:pt x="12068860" y="737235"/>
                </a:lnTo>
                <a:close/>
                <a:moveTo>
                  <a:pt x="9308485" y="737235"/>
                </a:moveTo>
                <a:lnTo>
                  <a:pt x="9126736" y="1903095"/>
                </a:lnTo>
                <a:lnTo>
                  <a:pt x="9521249" y="1903095"/>
                </a:lnTo>
                <a:lnTo>
                  <a:pt x="9652188" y="1078230"/>
                </a:lnTo>
                <a:lnTo>
                  <a:pt x="9733240" y="1078230"/>
                </a:lnTo>
                <a:cubicBezTo>
                  <a:pt x="9785489" y="1078230"/>
                  <a:pt x="9818137" y="1082422"/>
                  <a:pt x="9831184" y="1090806"/>
                </a:cubicBezTo>
                <a:cubicBezTo>
                  <a:pt x="9844232" y="1099190"/>
                  <a:pt x="9850755" y="1116082"/>
                  <a:pt x="9850755" y="1141482"/>
                </a:cubicBezTo>
                <a:cubicBezTo>
                  <a:pt x="9850755" y="1159977"/>
                  <a:pt x="9847679" y="1191846"/>
                  <a:pt x="9841527" y="1237089"/>
                </a:cubicBezTo>
                <a:lnTo>
                  <a:pt x="9739729" y="1903095"/>
                </a:lnTo>
                <a:lnTo>
                  <a:pt x="10134094" y="1903095"/>
                </a:lnTo>
                <a:lnTo>
                  <a:pt x="10246935" y="1191578"/>
                </a:lnTo>
                <a:cubicBezTo>
                  <a:pt x="10251777" y="1161376"/>
                  <a:pt x="10255221" y="1133307"/>
                  <a:pt x="10257263" y="1107371"/>
                </a:cubicBezTo>
                <a:cubicBezTo>
                  <a:pt x="10259308" y="1081435"/>
                  <a:pt x="10260330" y="1060401"/>
                  <a:pt x="10260330" y="1044268"/>
                </a:cubicBezTo>
                <a:cubicBezTo>
                  <a:pt x="10260330" y="938639"/>
                  <a:pt x="10231566" y="861060"/>
                  <a:pt x="10174039" y="811530"/>
                </a:cubicBezTo>
                <a:cubicBezTo>
                  <a:pt x="10116513" y="762000"/>
                  <a:pt x="10023018" y="737235"/>
                  <a:pt x="9893558" y="737235"/>
                </a:cubicBezTo>
                <a:close/>
                <a:moveTo>
                  <a:pt x="6984325" y="737235"/>
                </a:moveTo>
                <a:lnTo>
                  <a:pt x="6802636" y="1903095"/>
                </a:lnTo>
                <a:lnTo>
                  <a:pt x="7196763" y="1903095"/>
                </a:lnTo>
                <a:lnTo>
                  <a:pt x="7284662" y="1340633"/>
                </a:lnTo>
                <a:lnTo>
                  <a:pt x="7438668" y="1903095"/>
                </a:lnTo>
                <a:lnTo>
                  <a:pt x="7868603" y="1903095"/>
                </a:lnTo>
                <a:lnTo>
                  <a:pt x="7685454" y="1253460"/>
                </a:lnTo>
                <a:lnTo>
                  <a:pt x="7997547" y="737235"/>
                </a:lnTo>
                <a:lnTo>
                  <a:pt x="7576572" y="737235"/>
                </a:lnTo>
                <a:lnTo>
                  <a:pt x="7309667" y="1180628"/>
                </a:lnTo>
                <a:lnTo>
                  <a:pt x="7378958" y="737235"/>
                </a:lnTo>
                <a:close/>
                <a:moveTo>
                  <a:pt x="6526827" y="737235"/>
                </a:moveTo>
                <a:cubicBezTo>
                  <a:pt x="6353254" y="737235"/>
                  <a:pt x="6216214" y="790764"/>
                  <a:pt x="6115705" y="897821"/>
                </a:cubicBezTo>
                <a:cubicBezTo>
                  <a:pt x="6039068" y="958047"/>
                  <a:pt x="5990600" y="1053614"/>
                  <a:pt x="5970300" y="1184523"/>
                </a:cubicBezTo>
                <a:cubicBezTo>
                  <a:pt x="5965240" y="1222524"/>
                  <a:pt x="5962382" y="1247790"/>
                  <a:pt x="5961727" y="1260321"/>
                </a:cubicBezTo>
                <a:cubicBezTo>
                  <a:pt x="5961072" y="1272853"/>
                  <a:pt x="5960745" y="1286252"/>
                  <a:pt x="5960745" y="1300520"/>
                </a:cubicBezTo>
                <a:cubicBezTo>
                  <a:pt x="5960745" y="1470224"/>
                  <a:pt x="6014780" y="1613079"/>
                  <a:pt x="6122849" y="1729085"/>
                </a:cubicBezTo>
                <a:cubicBezTo>
                  <a:pt x="6230918" y="1845092"/>
                  <a:pt x="6368048" y="1903095"/>
                  <a:pt x="6534239" y="1903095"/>
                </a:cubicBezTo>
                <a:lnTo>
                  <a:pt x="6604367" y="1903095"/>
                </a:lnTo>
                <a:lnTo>
                  <a:pt x="6749296" y="1562100"/>
                </a:lnTo>
                <a:lnTo>
                  <a:pt x="6603266" y="1562100"/>
                </a:lnTo>
                <a:cubicBezTo>
                  <a:pt x="6535063" y="1562100"/>
                  <a:pt x="6478553" y="1532940"/>
                  <a:pt x="6433735" y="1474619"/>
                </a:cubicBezTo>
                <a:cubicBezTo>
                  <a:pt x="6388918" y="1416298"/>
                  <a:pt x="6366510" y="1348284"/>
                  <a:pt x="6366510" y="1270576"/>
                </a:cubicBezTo>
                <a:cubicBezTo>
                  <a:pt x="6366510" y="1261408"/>
                  <a:pt x="6366748" y="1252548"/>
                  <a:pt x="6367224" y="1243995"/>
                </a:cubicBezTo>
                <a:cubicBezTo>
                  <a:pt x="6367701" y="1235442"/>
                  <a:pt x="6368603" y="1226582"/>
                  <a:pt x="6369933" y="1217414"/>
                </a:cubicBezTo>
                <a:cubicBezTo>
                  <a:pt x="6380074" y="1156673"/>
                  <a:pt x="6407864" y="1114911"/>
                  <a:pt x="6453306" y="1092131"/>
                </a:cubicBezTo>
                <a:cubicBezTo>
                  <a:pt x="6472753" y="1082864"/>
                  <a:pt x="6505327" y="1078230"/>
                  <a:pt x="6551027" y="1078230"/>
                </a:cubicBezTo>
                <a:lnTo>
                  <a:pt x="6812845" y="1078230"/>
                </a:lnTo>
                <a:lnTo>
                  <a:pt x="6769448" y="737235"/>
                </a:lnTo>
                <a:close/>
                <a:moveTo>
                  <a:pt x="3741926" y="737235"/>
                </a:moveTo>
                <a:lnTo>
                  <a:pt x="3498563" y="2291715"/>
                </a:lnTo>
                <a:lnTo>
                  <a:pt x="3892689" y="2291715"/>
                </a:lnTo>
                <a:lnTo>
                  <a:pt x="3951090" y="1924586"/>
                </a:lnTo>
                <a:cubicBezTo>
                  <a:pt x="4166831" y="1880731"/>
                  <a:pt x="4345752" y="1787803"/>
                  <a:pt x="4487853" y="1645801"/>
                </a:cubicBezTo>
                <a:cubicBezTo>
                  <a:pt x="4617849" y="1515884"/>
                  <a:pt x="4696877" y="1364258"/>
                  <a:pt x="4724936" y="1190923"/>
                </a:cubicBezTo>
                <a:cubicBezTo>
                  <a:pt x="4726385" y="1181775"/>
                  <a:pt x="4728975" y="1168698"/>
                  <a:pt x="4732705" y="1151692"/>
                </a:cubicBezTo>
                <a:cubicBezTo>
                  <a:pt x="4732705" y="1132086"/>
                  <a:pt x="4732705" y="1112947"/>
                  <a:pt x="4732705" y="1094274"/>
                </a:cubicBezTo>
                <a:cubicBezTo>
                  <a:pt x="4732705" y="988030"/>
                  <a:pt x="4701441" y="904330"/>
                  <a:pt x="4638914" y="843171"/>
                </a:cubicBezTo>
                <a:cubicBezTo>
                  <a:pt x="4566940" y="772547"/>
                  <a:pt x="4455429" y="737235"/>
                  <a:pt x="4304378" y="737235"/>
                </a:cubicBezTo>
                <a:close/>
                <a:moveTo>
                  <a:pt x="2583776" y="737235"/>
                </a:moveTo>
                <a:lnTo>
                  <a:pt x="2402086" y="1903095"/>
                </a:lnTo>
                <a:lnTo>
                  <a:pt x="2796213" y="1903095"/>
                </a:lnTo>
                <a:lnTo>
                  <a:pt x="2884112" y="1340634"/>
                </a:lnTo>
                <a:lnTo>
                  <a:pt x="3038118" y="1903095"/>
                </a:lnTo>
                <a:lnTo>
                  <a:pt x="3468053" y="1903095"/>
                </a:lnTo>
                <a:lnTo>
                  <a:pt x="3284905" y="1253460"/>
                </a:lnTo>
                <a:lnTo>
                  <a:pt x="3596998" y="737235"/>
                </a:lnTo>
                <a:lnTo>
                  <a:pt x="3176022" y="737235"/>
                </a:lnTo>
                <a:lnTo>
                  <a:pt x="2909117" y="1180628"/>
                </a:lnTo>
                <a:lnTo>
                  <a:pt x="2978408" y="737235"/>
                </a:lnTo>
                <a:close/>
                <a:moveTo>
                  <a:pt x="8548211" y="712470"/>
                </a:moveTo>
                <a:cubicBezTo>
                  <a:pt x="8387318" y="712470"/>
                  <a:pt x="8257729" y="764342"/>
                  <a:pt x="8159442" y="868085"/>
                </a:cubicBezTo>
                <a:cubicBezTo>
                  <a:pt x="8074134" y="924759"/>
                  <a:pt x="8021439" y="1018848"/>
                  <a:pt x="8001357" y="1150352"/>
                </a:cubicBezTo>
                <a:cubicBezTo>
                  <a:pt x="7996099" y="1181963"/>
                  <a:pt x="7992502" y="1211000"/>
                  <a:pt x="7990567" y="1237461"/>
                </a:cubicBezTo>
                <a:cubicBezTo>
                  <a:pt x="7988632" y="1263923"/>
                  <a:pt x="7987665" y="1288713"/>
                  <a:pt x="7987665" y="1311831"/>
                </a:cubicBezTo>
                <a:cubicBezTo>
                  <a:pt x="7987665" y="1481118"/>
                  <a:pt x="8024753" y="1623923"/>
                  <a:pt x="8098929" y="1740247"/>
                </a:cubicBezTo>
                <a:cubicBezTo>
                  <a:pt x="8182292" y="1870403"/>
                  <a:pt x="8295333" y="1935480"/>
                  <a:pt x="8438048" y="1935480"/>
                </a:cubicBezTo>
                <a:cubicBezTo>
                  <a:pt x="8604756" y="1935480"/>
                  <a:pt x="8755350" y="1850995"/>
                  <a:pt x="8889831" y="1682026"/>
                </a:cubicBezTo>
                <a:cubicBezTo>
                  <a:pt x="9010163" y="1530122"/>
                  <a:pt x="9086244" y="1355566"/>
                  <a:pt x="9118074" y="1158359"/>
                </a:cubicBezTo>
                <a:cubicBezTo>
                  <a:pt x="9118074" y="1151017"/>
                  <a:pt x="9119320" y="1136472"/>
                  <a:pt x="9121809" y="1114723"/>
                </a:cubicBezTo>
                <a:cubicBezTo>
                  <a:pt x="9124299" y="1092974"/>
                  <a:pt x="9125545" y="1077188"/>
                  <a:pt x="9125545" y="1067366"/>
                </a:cubicBezTo>
                <a:cubicBezTo>
                  <a:pt x="9125545" y="974279"/>
                  <a:pt x="9101028" y="897930"/>
                  <a:pt x="9051994" y="838319"/>
                </a:cubicBezTo>
                <a:cubicBezTo>
                  <a:pt x="8982462" y="754420"/>
                  <a:pt x="8866812" y="712470"/>
                  <a:pt x="8705046" y="712470"/>
                </a:cubicBezTo>
                <a:close/>
                <a:moveTo>
                  <a:pt x="5347811" y="712470"/>
                </a:moveTo>
                <a:cubicBezTo>
                  <a:pt x="5186919" y="712470"/>
                  <a:pt x="5057329" y="764342"/>
                  <a:pt x="4959043" y="868085"/>
                </a:cubicBezTo>
                <a:cubicBezTo>
                  <a:pt x="4873734" y="924759"/>
                  <a:pt x="4821040" y="1018848"/>
                  <a:pt x="4800958" y="1150352"/>
                </a:cubicBezTo>
                <a:cubicBezTo>
                  <a:pt x="4795699" y="1181963"/>
                  <a:pt x="4792102" y="1211000"/>
                  <a:pt x="4790168" y="1237461"/>
                </a:cubicBezTo>
                <a:cubicBezTo>
                  <a:pt x="4788233" y="1263923"/>
                  <a:pt x="4787266" y="1288713"/>
                  <a:pt x="4787266" y="1311831"/>
                </a:cubicBezTo>
                <a:cubicBezTo>
                  <a:pt x="4787266" y="1481118"/>
                  <a:pt x="4824353" y="1623923"/>
                  <a:pt x="4898529" y="1740247"/>
                </a:cubicBezTo>
                <a:cubicBezTo>
                  <a:pt x="4981893" y="1870403"/>
                  <a:pt x="5094932" y="1935480"/>
                  <a:pt x="5237649" y="1935480"/>
                </a:cubicBezTo>
                <a:cubicBezTo>
                  <a:pt x="5404356" y="1935480"/>
                  <a:pt x="5554950" y="1850995"/>
                  <a:pt x="5689431" y="1682026"/>
                </a:cubicBezTo>
                <a:cubicBezTo>
                  <a:pt x="5809764" y="1530122"/>
                  <a:pt x="5885845" y="1355566"/>
                  <a:pt x="5917674" y="1158359"/>
                </a:cubicBezTo>
                <a:cubicBezTo>
                  <a:pt x="5917674" y="1151017"/>
                  <a:pt x="5918919" y="1136472"/>
                  <a:pt x="5921410" y="1114723"/>
                </a:cubicBezTo>
                <a:cubicBezTo>
                  <a:pt x="5923900" y="1092974"/>
                  <a:pt x="5925146" y="1077188"/>
                  <a:pt x="5925146" y="1067366"/>
                </a:cubicBezTo>
                <a:cubicBezTo>
                  <a:pt x="5925146" y="974279"/>
                  <a:pt x="5900628" y="897930"/>
                  <a:pt x="5851594" y="838319"/>
                </a:cubicBezTo>
                <a:cubicBezTo>
                  <a:pt x="5782062" y="754420"/>
                  <a:pt x="5666413" y="712470"/>
                  <a:pt x="5504646" y="712470"/>
                </a:cubicBezTo>
                <a:close/>
                <a:moveTo>
                  <a:pt x="10562599" y="340995"/>
                </a:moveTo>
                <a:lnTo>
                  <a:pt x="10513606" y="681990"/>
                </a:lnTo>
                <a:lnTo>
                  <a:pt x="10907732" y="681990"/>
                </a:lnTo>
                <a:lnTo>
                  <a:pt x="10957232" y="340995"/>
                </a:lnTo>
                <a:close/>
                <a:moveTo>
                  <a:pt x="2066301" y="340995"/>
                </a:moveTo>
                <a:lnTo>
                  <a:pt x="2017306" y="681990"/>
                </a:lnTo>
                <a:lnTo>
                  <a:pt x="2411433" y="681990"/>
                </a:lnTo>
                <a:lnTo>
                  <a:pt x="2460933" y="340995"/>
                </a:lnTo>
                <a:close/>
                <a:moveTo>
                  <a:pt x="372160" y="340995"/>
                </a:moveTo>
                <a:lnTo>
                  <a:pt x="128766" y="1903095"/>
                </a:lnTo>
                <a:lnTo>
                  <a:pt x="563940" y="1903095"/>
                </a:lnTo>
                <a:lnTo>
                  <a:pt x="707410" y="979914"/>
                </a:lnTo>
                <a:lnTo>
                  <a:pt x="929104" y="1391037"/>
                </a:lnTo>
                <a:lnTo>
                  <a:pt x="1291174" y="979914"/>
                </a:lnTo>
                <a:lnTo>
                  <a:pt x="1145411" y="1903095"/>
                </a:lnTo>
                <a:lnTo>
                  <a:pt x="1580615" y="1903095"/>
                </a:lnTo>
                <a:lnTo>
                  <a:pt x="1824514" y="340995"/>
                </a:lnTo>
                <a:lnTo>
                  <a:pt x="1417142" y="340995"/>
                </a:lnTo>
                <a:lnTo>
                  <a:pt x="1025932" y="786706"/>
                </a:lnTo>
                <a:lnTo>
                  <a:pt x="779622" y="34099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2400657"/>
                </a:lnTo>
                <a:lnTo>
                  <a:pt x="0" y="240065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uk-UA" sz="1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B357F0-A60D-428C-B261-8D4F24074760}"/>
              </a:ext>
            </a:extLst>
          </p:cNvPr>
          <p:cNvSpPr txBox="1"/>
          <p:nvPr/>
        </p:nvSpPr>
        <p:spPr>
          <a:xfrm>
            <a:off x="4883010" y="1059122"/>
            <a:ext cx="64770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4000" dirty="0" err="1">
                <a:ln w="25400">
                  <a:solidFill>
                    <a:schemeClr val="tx1">
                      <a:lumMod val="75000"/>
                      <a:lumOff val="25000"/>
                      <a:alpha val="95000"/>
                    </a:schemeClr>
                  </a:solidFill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Винахід</a:t>
            </a:r>
            <a:r>
              <a:rPr lang="ru-RU" sz="4000" dirty="0">
                <a:ln w="25400">
                  <a:solidFill>
                    <a:schemeClr val="tx1">
                      <a:lumMod val="75000"/>
                      <a:lumOff val="25000"/>
                      <a:alpha val="95000"/>
                    </a:schemeClr>
                  </a:solidFill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000" dirty="0" err="1">
                <a:ln w="25400">
                  <a:solidFill>
                    <a:schemeClr val="tx1">
                      <a:lumMod val="75000"/>
                      <a:lumOff val="25000"/>
                      <a:alpha val="95000"/>
                    </a:schemeClr>
                  </a:solidFill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мікроскопа</a:t>
            </a:r>
            <a:r>
              <a:rPr lang="ru-RU" sz="4000" dirty="0">
                <a:ln w="25400">
                  <a:solidFill>
                    <a:schemeClr val="tx1">
                      <a:lumMod val="75000"/>
                      <a:lumOff val="25000"/>
                      <a:alpha val="95000"/>
                    </a:schemeClr>
                  </a:solidFill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— </a:t>
            </a:r>
            <a:r>
              <a:rPr lang="ru-RU" sz="4000" dirty="0" err="1">
                <a:ln w="25400">
                  <a:solidFill>
                    <a:schemeClr val="tx1">
                      <a:lumMod val="75000"/>
                      <a:lumOff val="25000"/>
                      <a:alpha val="95000"/>
                    </a:schemeClr>
                  </a:solidFill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новий</a:t>
            </a:r>
            <a:r>
              <a:rPr lang="ru-RU" sz="4000" dirty="0">
                <a:ln w="25400">
                  <a:solidFill>
                    <a:schemeClr val="tx1">
                      <a:lumMod val="75000"/>
                      <a:lumOff val="25000"/>
                      <a:alpha val="95000"/>
                    </a:schemeClr>
                  </a:solidFill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000" dirty="0" err="1">
                <a:ln w="25400">
                  <a:solidFill>
                    <a:schemeClr val="tx1">
                      <a:lumMod val="75000"/>
                      <a:lumOff val="25000"/>
                      <a:alpha val="95000"/>
                    </a:schemeClr>
                  </a:solidFill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етап</a:t>
            </a:r>
            <a:r>
              <a:rPr lang="ru-RU" sz="4000" dirty="0">
                <a:ln w="25400">
                  <a:solidFill>
                    <a:schemeClr val="tx1">
                      <a:lumMod val="75000"/>
                      <a:lumOff val="25000"/>
                      <a:alpha val="95000"/>
                    </a:schemeClr>
                  </a:solidFill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000" dirty="0" err="1">
                <a:ln w="25400">
                  <a:solidFill>
                    <a:schemeClr val="tx1">
                      <a:lumMod val="75000"/>
                      <a:lumOff val="25000"/>
                      <a:alpha val="95000"/>
                    </a:schemeClr>
                  </a:solidFill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розвитку</a:t>
            </a:r>
            <a:r>
              <a:rPr lang="ru-RU" sz="4000" dirty="0">
                <a:ln w="25400">
                  <a:solidFill>
                    <a:schemeClr val="tx1">
                      <a:lumMod val="75000"/>
                      <a:lumOff val="25000"/>
                      <a:alpha val="95000"/>
                    </a:schemeClr>
                  </a:solidFill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науки.</a:t>
            </a:r>
            <a:endParaRPr lang="uk-UA" sz="4000" dirty="0">
              <a:ln w="25400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</a:ln>
              <a:solidFill>
                <a:schemeClr val="bg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E97D24-6364-42F3-A1F7-796B7C3294D2}"/>
              </a:ext>
            </a:extLst>
          </p:cNvPr>
          <p:cNvSpPr txBox="1"/>
          <p:nvPr/>
        </p:nvSpPr>
        <p:spPr>
          <a:xfrm>
            <a:off x="171310" y="4683120"/>
            <a:ext cx="64770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4000" dirty="0" err="1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Дослідження</a:t>
            </a:r>
            <a:r>
              <a:rPr lang="ru-RU" sz="4000" dirty="0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000" dirty="0" err="1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клітин</a:t>
            </a:r>
            <a:r>
              <a:rPr lang="ru-RU" sz="4000" dirty="0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ru-RU" sz="4000" dirty="0" err="1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бактерій</a:t>
            </a:r>
            <a:r>
              <a:rPr lang="ru-RU" sz="4000" dirty="0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тканин.</a:t>
            </a:r>
            <a:endParaRPr lang="uk-UA" sz="4000" dirty="0">
              <a:ln w="25400">
                <a:solidFill>
                  <a:schemeClr val="tx1">
                    <a:lumMod val="50000"/>
                    <a:lumOff val="50000"/>
                    <a:alpha val="9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6A1A52-A754-4066-90BE-EF4DA41ECC47}"/>
              </a:ext>
            </a:extLst>
          </p:cNvPr>
          <p:cNvSpPr txBox="1"/>
          <p:nvPr/>
        </p:nvSpPr>
        <p:spPr>
          <a:xfrm>
            <a:off x="7000945" y="3590904"/>
            <a:ext cx="53086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4000" b="1" dirty="0" err="1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Внесок</a:t>
            </a:r>
            <a:r>
              <a:rPr lang="ru-RU" sz="4000" b="1" dirty="0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у </a:t>
            </a:r>
            <a:r>
              <a:rPr lang="ru-RU" sz="4000" b="1" dirty="0" err="1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біологію</a:t>
            </a:r>
            <a:r>
              <a:rPr lang="ru-RU" sz="4000" b="1" dirty="0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медицину, </a:t>
            </a:r>
            <a:r>
              <a:rPr lang="ru-RU" sz="4000" b="1" dirty="0" err="1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хімію</a:t>
            </a:r>
            <a:r>
              <a:rPr lang="ru-RU" sz="4000" b="1" dirty="0">
                <a:ln w="25400">
                  <a:solidFill>
                    <a:schemeClr val="tx1">
                      <a:lumMod val="50000"/>
                      <a:lumOff val="50000"/>
                      <a:alpha val="9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uk-UA" sz="4000" b="1" dirty="0">
              <a:ln w="25400">
                <a:solidFill>
                  <a:schemeClr val="tx1">
                    <a:lumMod val="50000"/>
                    <a:lumOff val="50000"/>
                    <a:alpha val="9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673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кутник 7">
            <a:extLst>
              <a:ext uri="{FF2B5EF4-FFF2-40B4-BE49-F238E27FC236}">
                <a16:creationId xmlns:a16="http://schemas.microsoft.com/office/drawing/2014/main" id="{416EEF34-AB71-4711-8FBD-9AD5F7D83E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D82D1-7FE4-4469-9291-C7E0BFDDE13F}"/>
              </a:ext>
            </a:extLst>
          </p:cNvPr>
          <p:cNvSpPr txBox="1"/>
          <p:nvPr/>
        </p:nvSpPr>
        <p:spPr>
          <a:xfrm>
            <a:off x="4883010" y="2644170"/>
            <a:ext cx="24259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2000" dirty="0"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cient Kyiv" panose="02000503000000000000" pitchFamily="2" charset="-52"/>
              </a:rPr>
              <a:t>Розвиток класичної хімії</a:t>
            </a:r>
          </a:p>
        </p:txBody>
      </p:sp>
      <p:sp>
        <p:nvSpPr>
          <p:cNvPr id="15" name="Полілінія: фігура 14">
            <a:extLst>
              <a:ext uri="{FF2B5EF4-FFF2-40B4-BE49-F238E27FC236}">
                <a16:creationId xmlns:a16="http://schemas.microsoft.com/office/drawing/2014/main" id="{1F3351B5-7DB2-42D8-95EB-F5F22F9919BB}"/>
              </a:ext>
            </a:extLst>
          </p:cNvPr>
          <p:cNvSpPr/>
          <p:nvPr/>
        </p:nvSpPr>
        <p:spPr>
          <a:xfrm>
            <a:off x="1" y="1"/>
            <a:ext cx="12191999" cy="6857999"/>
          </a:xfrm>
          <a:custGeom>
            <a:avLst/>
            <a:gdLst/>
            <a:ahLst/>
            <a:cxnLst/>
            <a:rect l="l" t="t" r="r" b="b"/>
            <a:pathLst>
              <a:path w="12192000" h="2400657">
                <a:moveTo>
                  <a:pt x="11494769" y="1078230"/>
                </a:moveTo>
                <a:lnTo>
                  <a:pt x="11623357" y="1078230"/>
                </a:lnTo>
                <a:lnTo>
                  <a:pt x="11585597" y="1316315"/>
                </a:lnTo>
                <a:lnTo>
                  <a:pt x="11542477" y="1281061"/>
                </a:lnTo>
                <a:cubicBezTo>
                  <a:pt x="11523372" y="1264923"/>
                  <a:pt x="11506130" y="1249789"/>
                  <a:pt x="11490751" y="1235661"/>
                </a:cubicBezTo>
                <a:cubicBezTo>
                  <a:pt x="11423898" y="1177697"/>
                  <a:pt x="11394211" y="1132215"/>
                  <a:pt x="11401692" y="1099215"/>
                </a:cubicBezTo>
                <a:cubicBezTo>
                  <a:pt x="11402764" y="1091774"/>
                  <a:pt x="11410305" y="1086416"/>
                  <a:pt x="11424314" y="1083142"/>
                </a:cubicBezTo>
                <a:cubicBezTo>
                  <a:pt x="11438324" y="1079867"/>
                  <a:pt x="11461809" y="1078230"/>
                  <a:pt x="11494769" y="1078230"/>
                </a:cubicBezTo>
                <a:close/>
                <a:moveTo>
                  <a:pt x="4085124" y="1078230"/>
                </a:moveTo>
                <a:lnTo>
                  <a:pt x="4182904" y="1078230"/>
                </a:lnTo>
                <a:cubicBezTo>
                  <a:pt x="4234161" y="1078230"/>
                  <a:pt x="4269652" y="1086545"/>
                  <a:pt x="4289376" y="1103174"/>
                </a:cubicBezTo>
                <a:cubicBezTo>
                  <a:pt x="4309101" y="1119803"/>
                  <a:pt x="4318963" y="1144419"/>
                  <a:pt x="4318963" y="1177022"/>
                </a:cubicBezTo>
                <a:cubicBezTo>
                  <a:pt x="4318963" y="1179523"/>
                  <a:pt x="4318963" y="1183789"/>
                  <a:pt x="4318963" y="1189822"/>
                </a:cubicBezTo>
                <a:cubicBezTo>
                  <a:pt x="4318963" y="1195854"/>
                  <a:pt x="4318338" y="1203216"/>
                  <a:pt x="4317088" y="1211908"/>
                </a:cubicBezTo>
                <a:cubicBezTo>
                  <a:pt x="4302642" y="1297414"/>
                  <a:pt x="4264050" y="1374557"/>
                  <a:pt x="4201314" y="1443335"/>
                </a:cubicBezTo>
                <a:cubicBezTo>
                  <a:pt x="4138578" y="1512114"/>
                  <a:pt x="4073387" y="1551067"/>
                  <a:pt x="4005739" y="1560195"/>
                </a:cubicBezTo>
                <a:close/>
                <a:moveTo>
                  <a:pt x="8577798" y="1053465"/>
                </a:moveTo>
                <a:cubicBezTo>
                  <a:pt x="8667155" y="1053465"/>
                  <a:pt x="8711833" y="1086188"/>
                  <a:pt x="8711833" y="1151632"/>
                </a:cubicBezTo>
                <a:cubicBezTo>
                  <a:pt x="8711833" y="1157427"/>
                  <a:pt x="8710593" y="1168986"/>
                  <a:pt x="8708112" y="1186309"/>
                </a:cubicBezTo>
                <a:cubicBezTo>
                  <a:pt x="8690927" y="1293723"/>
                  <a:pt x="8655824" y="1388269"/>
                  <a:pt x="8602801" y="1469946"/>
                </a:cubicBezTo>
                <a:cubicBezTo>
                  <a:pt x="8557756" y="1539002"/>
                  <a:pt x="8520172" y="1573530"/>
                  <a:pt x="8490049" y="1573530"/>
                </a:cubicBezTo>
                <a:cubicBezTo>
                  <a:pt x="8468598" y="1573530"/>
                  <a:pt x="8446497" y="1548597"/>
                  <a:pt x="8423746" y="1498729"/>
                </a:cubicBezTo>
                <a:cubicBezTo>
                  <a:pt x="8400995" y="1448862"/>
                  <a:pt x="8389620" y="1384628"/>
                  <a:pt x="8389620" y="1306027"/>
                </a:cubicBezTo>
                <a:cubicBezTo>
                  <a:pt x="8389520" y="1305094"/>
                  <a:pt x="8390051" y="1290439"/>
                  <a:pt x="8391212" y="1262063"/>
                </a:cubicBezTo>
                <a:cubicBezTo>
                  <a:pt x="8392373" y="1233686"/>
                  <a:pt x="8394958" y="1209457"/>
                  <a:pt x="8398966" y="1189375"/>
                </a:cubicBezTo>
                <a:cubicBezTo>
                  <a:pt x="8413254" y="1098769"/>
                  <a:pt x="8472864" y="1053465"/>
                  <a:pt x="8577798" y="1053465"/>
                </a:cubicBezTo>
                <a:close/>
                <a:moveTo>
                  <a:pt x="5377398" y="1053465"/>
                </a:moveTo>
                <a:cubicBezTo>
                  <a:pt x="5466755" y="1053465"/>
                  <a:pt x="5511433" y="1086188"/>
                  <a:pt x="5511433" y="1151632"/>
                </a:cubicBezTo>
                <a:cubicBezTo>
                  <a:pt x="5511433" y="1157427"/>
                  <a:pt x="5510192" y="1168986"/>
                  <a:pt x="5507712" y="1186309"/>
                </a:cubicBezTo>
                <a:cubicBezTo>
                  <a:pt x="5490528" y="1293723"/>
                  <a:pt x="5455424" y="1388269"/>
                  <a:pt x="5402401" y="1469946"/>
                </a:cubicBezTo>
                <a:cubicBezTo>
                  <a:pt x="5357356" y="1539002"/>
                  <a:pt x="5319772" y="1573530"/>
                  <a:pt x="5289649" y="1573530"/>
                </a:cubicBezTo>
                <a:cubicBezTo>
                  <a:pt x="5268198" y="1573530"/>
                  <a:pt x="5246097" y="1548597"/>
                  <a:pt x="5223347" y="1498729"/>
                </a:cubicBezTo>
                <a:cubicBezTo>
                  <a:pt x="5200596" y="1448862"/>
                  <a:pt x="5189220" y="1384628"/>
                  <a:pt x="5189220" y="1306027"/>
                </a:cubicBezTo>
                <a:cubicBezTo>
                  <a:pt x="5189121" y="1305094"/>
                  <a:pt x="5189652" y="1290439"/>
                  <a:pt x="5190812" y="1262063"/>
                </a:cubicBezTo>
                <a:cubicBezTo>
                  <a:pt x="5191973" y="1233686"/>
                  <a:pt x="5194558" y="1209457"/>
                  <a:pt x="5198567" y="1189375"/>
                </a:cubicBezTo>
                <a:cubicBezTo>
                  <a:pt x="5212854" y="1098769"/>
                  <a:pt x="5272464" y="1053465"/>
                  <a:pt x="5377398" y="1053465"/>
                </a:cubicBezTo>
                <a:close/>
                <a:moveTo>
                  <a:pt x="10500925" y="739140"/>
                </a:moveTo>
                <a:lnTo>
                  <a:pt x="10319236" y="1903095"/>
                </a:lnTo>
                <a:lnTo>
                  <a:pt x="10713362" y="1903095"/>
                </a:lnTo>
                <a:lnTo>
                  <a:pt x="10895558" y="739140"/>
                </a:lnTo>
                <a:close/>
                <a:moveTo>
                  <a:pt x="2004626" y="739140"/>
                </a:moveTo>
                <a:lnTo>
                  <a:pt x="1822937" y="1903095"/>
                </a:lnTo>
                <a:lnTo>
                  <a:pt x="2217063" y="1903095"/>
                </a:lnTo>
                <a:lnTo>
                  <a:pt x="2399258" y="739140"/>
                </a:lnTo>
                <a:close/>
                <a:moveTo>
                  <a:pt x="11410681" y="737235"/>
                </a:moveTo>
                <a:cubicBezTo>
                  <a:pt x="11275863" y="737235"/>
                  <a:pt x="11166723" y="780743"/>
                  <a:pt x="11083260" y="867757"/>
                </a:cubicBezTo>
                <a:cubicBezTo>
                  <a:pt x="11021506" y="906671"/>
                  <a:pt x="10984131" y="971917"/>
                  <a:pt x="10971133" y="1063496"/>
                </a:cubicBezTo>
                <a:cubicBezTo>
                  <a:pt x="10967401" y="1080840"/>
                  <a:pt x="10965536" y="1100068"/>
                  <a:pt x="10965536" y="1121182"/>
                </a:cubicBezTo>
                <a:cubicBezTo>
                  <a:pt x="10965536" y="1180793"/>
                  <a:pt x="10980286" y="1237189"/>
                  <a:pt x="11009784" y="1290370"/>
                </a:cubicBezTo>
                <a:cubicBezTo>
                  <a:pt x="11039281" y="1343551"/>
                  <a:pt x="11075610" y="1384816"/>
                  <a:pt x="11118770" y="1414165"/>
                </a:cubicBezTo>
                <a:cubicBezTo>
                  <a:pt x="11063644" y="1488142"/>
                  <a:pt x="11008976" y="1557834"/>
                  <a:pt x="10954762" y="1623239"/>
                </a:cubicBezTo>
                <a:cubicBezTo>
                  <a:pt x="10890428" y="1701284"/>
                  <a:pt x="10819269" y="1780570"/>
                  <a:pt x="10741283" y="1861096"/>
                </a:cubicBezTo>
                <a:lnTo>
                  <a:pt x="11033016" y="2074069"/>
                </a:lnTo>
                <a:cubicBezTo>
                  <a:pt x="11155928" y="1960206"/>
                  <a:pt x="11261953" y="1843544"/>
                  <a:pt x="11351091" y="1724085"/>
                </a:cubicBezTo>
                <a:cubicBezTo>
                  <a:pt x="11416411" y="1636852"/>
                  <a:pt x="11489473" y="1526009"/>
                  <a:pt x="11570275" y="1391556"/>
                </a:cubicBezTo>
                <a:lnTo>
                  <a:pt x="11574898" y="1383777"/>
                </a:lnTo>
                <a:lnTo>
                  <a:pt x="11492537" y="1903095"/>
                </a:lnTo>
                <a:lnTo>
                  <a:pt x="11886664" y="1903095"/>
                </a:lnTo>
                <a:lnTo>
                  <a:pt x="12068860" y="737235"/>
                </a:lnTo>
                <a:close/>
                <a:moveTo>
                  <a:pt x="9308485" y="737235"/>
                </a:moveTo>
                <a:lnTo>
                  <a:pt x="9126736" y="1903095"/>
                </a:lnTo>
                <a:lnTo>
                  <a:pt x="9521249" y="1903095"/>
                </a:lnTo>
                <a:lnTo>
                  <a:pt x="9652188" y="1078230"/>
                </a:lnTo>
                <a:lnTo>
                  <a:pt x="9733240" y="1078230"/>
                </a:lnTo>
                <a:cubicBezTo>
                  <a:pt x="9785489" y="1078230"/>
                  <a:pt x="9818137" y="1082422"/>
                  <a:pt x="9831184" y="1090806"/>
                </a:cubicBezTo>
                <a:cubicBezTo>
                  <a:pt x="9844232" y="1099190"/>
                  <a:pt x="9850755" y="1116082"/>
                  <a:pt x="9850755" y="1141482"/>
                </a:cubicBezTo>
                <a:cubicBezTo>
                  <a:pt x="9850755" y="1159977"/>
                  <a:pt x="9847679" y="1191846"/>
                  <a:pt x="9841527" y="1237089"/>
                </a:cubicBezTo>
                <a:lnTo>
                  <a:pt x="9739729" y="1903095"/>
                </a:lnTo>
                <a:lnTo>
                  <a:pt x="10134094" y="1903095"/>
                </a:lnTo>
                <a:lnTo>
                  <a:pt x="10246935" y="1191578"/>
                </a:lnTo>
                <a:cubicBezTo>
                  <a:pt x="10251777" y="1161376"/>
                  <a:pt x="10255221" y="1133307"/>
                  <a:pt x="10257263" y="1107371"/>
                </a:cubicBezTo>
                <a:cubicBezTo>
                  <a:pt x="10259308" y="1081435"/>
                  <a:pt x="10260330" y="1060401"/>
                  <a:pt x="10260330" y="1044268"/>
                </a:cubicBezTo>
                <a:cubicBezTo>
                  <a:pt x="10260330" y="938639"/>
                  <a:pt x="10231566" y="861060"/>
                  <a:pt x="10174039" y="811530"/>
                </a:cubicBezTo>
                <a:cubicBezTo>
                  <a:pt x="10116513" y="762000"/>
                  <a:pt x="10023018" y="737235"/>
                  <a:pt x="9893558" y="737235"/>
                </a:cubicBezTo>
                <a:close/>
                <a:moveTo>
                  <a:pt x="6984325" y="737235"/>
                </a:moveTo>
                <a:lnTo>
                  <a:pt x="6802636" y="1903095"/>
                </a:lnTo>
                <a:lnTo>
                  <a:pt x="7196763" y="1903095"/>
                </a:lnTo>
                <a:lnTo>
                  <a:pt x="7284662" y="1340633"/>
                </a:lnTo>
                <a:lnTo>
                  <a:pt x="7438668" y="1903095"/>
                </a:lnTo>
                <a:lnTo>
                  <a:pt x="7868603" y="1903095"/>
                </a:lnTo>
                <a:lnTo>
                  <a:pt x="7685454" y="1253460"/>
                </a:lnTo>
                <a:lnTo>
                  <a:pt x="7997547" y="737235"/>
                </a:lnTo>
                <a:lnTo>
                  <a:pt x="7576572" y="737235"/>
                </a:lnTo>
                <a:lnTo>
                  <a:pt x="7309667" y="1180628"/>
                </a:lnTo>
                <a:lnTo>
                  <a:pt x="7378958" y="737235"/>
                </a:lnTo>
                <a:close/>
                <a:moveTo>
                  <a:pt x="6526827" y="737235"/>
                </a:moveTo>
                <a:cubicBezTo>
                  <a:pt x="6353254" y="737235"/>
                  <a:pt x="6216214" y="790764"/>
                  <a:pt x="6115705" y="897821"/>
                </a:cubicBezTo>
                <a:cubicBezTo>
                  <a:pt x="6039068" y="958047"/>
                  <a:pt x="5990600" y="1053614"/>
                  <a:pt x="5970300" y="1184523"/>
                </a:cubicBezTo>
                <a:cubicBezTo>
                  <a:pt x="5965240" y="1222524"/>
                  <a:pt x="5962382" y="1247790"/>
                  <a:pt x="5961727" y="1260321"/>
                </a:cubicBezTo>
                <a:cubicBezTo>
                  <a:pt x="5961072" y="1272853"/>
                  <a:pt x="5960745" y="1286252"/>
                  <a:pt x="5960745" y="1300520"/>
                </a:cubicBezTo>
                <a:cubicBezTo>
                  <a:pt x="5960745" y="1470224"/>
                  <a:pt x="6014780" y="1613079"/>
                  <a:pt x="6122849" y="1729085"/>
                </a:cubicBezTo>
                <a:cubicBezTo>
                  <a:pt x="6230918" y="1845092"/>
                  <a:pt x="6368048" y="1903095"/>
                  <a:pt x="6534239" y="1903095"/>
                </a:cubicBezTo>
                <a:lnTo>
                  <a:pt x="6604367" y="1903095"/>
                </a:lnTo>
                <a:lnTo>
                  <a:pt x="6749296" y="1562100"/>
                </a:lnTo>
                <a:lnTo>
                  <a:pt x="6603266" y="1562100"/>
                </a:lnTo>
                <a:cubicBezTo>
                  <a:pt x="6535063" y="1562100"/>
                  <a:pt x="6478553" y="1532940"/>
                  <a:pt x="6433735" y="1474619"/>
                </a:cubicBezTo>
                <a:cubicBezTo>
                  <a:pt x="6388918" y="1416298"/>
                  <a:pt x="6366510" y="1348284"/>
                  <a:pt x="6366510" y="1270576"/>
                </a:cubicBezTo>
                <a:cubicBezTo>
                  <a:pt x="6366510" y="1261408"/>
                  <a:pt x="6366748" y="1252548"/>
                  <a:pt x="6367224" y="1243995"/>
                </a:cubicBezTo>
                <a:cubicBezTo>
                  <a:pt x="6367701" y="1235442"/>
                  <a:pt x="6368603" y="1226582"/>
                  <a:pt x="6369933" y="1217414"/>
                </a:cubicBezTo>
                <a:cubicBezTo>
                  <a:pt x="6380074" y="1156673"/>
                  <a:pt x="6407864" y="1114911"/>
                  <a:pt x="6453306" y="1092131"/>
                </a:cubicBezTo>
                <a:cubicBezTo>
                  <a:pt x="6472753" y="1082864"/>
                  <a:pt x="6505327" y="1078230"/>
                  <a:pt x="6551027" y="1078230"/>
                </a:cubicBezTo>
                <a:lnTo>
                  <a:pt x="6812845" y="1078230"/>
                </a:lnTo>
                <a:lnTo>
                  <a:pt x="6769448" y="737235"/>
                </a:lnTo>
                <a:close/>
                <a:moveTo>
                  <a:pt x="3741926" y="737235"/>
                </a:moveTo>
                <a:lnTo>
                  <a:pt x="3498563" y="2291715"/>
                </a:lnTo>
                <a:lnTo>
                  <a:pt x="3892689" y="2291715"/>
                </a:lnTo>
                <a:lnTo>
                  <a:pt x="3951090" y="1924586"/>
                </a:lnTo>
                <a:cubicBezTo>
                  <a:pt x="4166831" y="1880731"/>
                  <a:pt x="4345752" y="1787803"/>
                  <a:pt x="4487853" y="1645801"/>
                </a:cubicBezTo>
                <a:cubicBezTo>
                  <a:pt x="4617849" y="1515884"/>
                  <a:pt x="4696877" y="1364258"/>
                  <a:pt x="4724936" y="1190923"/>
                </a:cubicBezTo>
                <a:cubicBezTo>
                  <a:pt x="4726385" y="1181775"/>
                  <a:pt x="4728975" y="1168698"/>
                  <a:pt x="4732705" y="1151692"/>
                </a:cubicBezTo>
                <a:cubicBezTo>
                  <a:pt x="4732705" y="1132086"/>
                  <a:pt x="4732705" y="1112947"/>
                  <a:pt x="4732705" y="1094274"/>
                </a:cubicBezTo>
                <a:cubicBezTo>
                  <a:pt x="4732705" y="988030"/>
                  <a:pt x="4701441" y="904330"/>
                  <a:pt x="4638914" y="843171"/>
                </a:cubicBezTo>
                <a:cubicBezTo>
                  <a:pt x="4566940" y="772547"/>
                  <a:pt x="4455429" y="737235"/>
                  <a:pt x="4304378" y="737235"/>
                </a:cubicBezTo>
                <a:close/>
                <a:moveTo>
                  <a:pt x="2583776" y="737235"/>
                </a:moveTo>
                <a:lnTo>
                  <a:pt x="2402086" y="1903095"/>
                </a:lnTo>
                <a:lnTo>
                  <a:pt x="2796213" y="1903095"/>
                </a:lnTo>
                <a:lnTo>
                  <a:pt x="2884112" y="1340634"/>
                </a:lnTo>
                <a:lnTo>
                  <a:pt x="3038118" y="1903095"/>
                </a:lnTo>
                <a:lnTo>
                  <a:pt x="3468053" y="1903095"/>
                </a:lnTo>
                <a:lnTo>
                  <a:pt x="3284905" y="1253460"/>
                </a:lnTo>
                <a:lnTo>
                  <a:pt x="3596998" y="737235"/>
                </a:lnTo>
                <a:lnTo>
                  <a:pt x="3176022" y="737235"/>
                </a:lnTo>
                <a:lnTo>
                  <a:pt x="2909117" y="1180628"/>
                </a:lnTo>
                <a:lnTo>
                  <a:pt x="2978408" y="737235"/>
                </a:lnTo>
                <a:close/>
                <a:moveTo>
                  <a:pt x="8548211" y="712470"/>
                </a:moveTo>
                <a:cubicBezTo>
                  <a:pt x="8387318" y="712470"/>
                  <a:pt x="8257729" y="764342"/>
                  <a:pt x="8159442" y="868085"/>
                </a:cubicBezTo>
                <a:cubicBezTo>
                  <a:pt x="8074134" y="924759"/>
                  <a:pt x="8021439" y="1018848"/>
                  <a:pt x="8001357" y="1150352"/>
                </a:cubicBezTo>
                <a:cubicBezTo>
                  <a:pt x="7996099" y="1181963"/>
                  <a:pt x="7992502" y="1211000"/>
                  <a:pt x="7990567" y="1237461"/>
                </a:cubicBezTo>
                <a:cubicBezTo>
                  <a:pt x="7988632" y="1263923"/>
                  <a:pt x="7987665" y="1288713"/>
                  <a:pt x="7987665" y="1311831"/>
                </a:cubicBezTo>
                <a:cubicBezTo>
                  <a:pt x="7987665" y="1481118"/>
                  <a:pt x="8024753" y="1623923"/>
                  <a:pt x="8098929" y="1740247"/>
                </a:cubicBezTo>
                <a:cubicBezTo>
                  <a:pt x="8182292" y="1870403"/>
                  <a:pt x="8295333" y="1935480"/>
                  <a:pt x="8438048" y="1935480"/>
                </a:cubicBezTo>
                <a:cubicBezTo>
                  <a:pt x="8604756" y="1935480"/>
                  <a:pt x="8755350" y="1850995"/>
                  <a:pt x="8889831" y="1682026"/>
                </a:cubicBezTo>
                <a:cubicBezTo>
                  <a:pt x="9010163" y="1530122"/>
                  <a:pt x="9086244" y="1355566"/>
                  <a:pt x="9118074" y="1158359"/>
                </a:cubicBezTo>
                <a:cubicBezTo>
                  <a:pt x="9118074" y="1151017"/>
                  <a:pt x="9119320" y="1136472"/>
                  <a:pt x="9121809" y="1114723"/>
                </a:cubicBezTo>
                <a:cubicBezTo>
                  <a:pt x="9124299" y="1092974"/>
                  <a:pt x="9125545" y="1077188"/>
                  <a:pt x="9125545" y="1067366"/>
                </a:cubicBezTo>
                <a:cubicBezTo>
                  <a:pt x="9125545" y="974279"/>
                  <a:pt x="9101028" y="897930"/>
                  <a:pt x="9051994" y="838319"/>
                </a:cubicBezTo>
                <a:cubicBezTo>
                  <a:pt x="8982462" y="754420"/>
                  <a:pt x="8866812" y="712470"/>
                  <a:pt x="8705046" y="712470"/>
                </a:cubicBezTo>
                <a:close/>
                <a:moveTo>
                  <a:pt x="5347811" y="712470"/>
                </a:moveTo>
                <a:cubicBezTo>
                  <a:pt x="5186919" y="712470"/>
                  <a:pt x="5057329" y="764342"/>
                  <a:pt x="4959043" y="868085"/>
                </a:cubicBezTo>
                <a:cubicBezTo>
                  <a:pt x="4873734" y="924759"/>
                  <a:pt x="4821040" y="1018848"/>
                  <a:pt x="4800958" y="1150352"/>
                </a:cubicBezTo>
                <a:cubicBezTo>
                  <a:pt x="4795699" y="1181963"/>
                  <a:pt x="4792102" y="1211000"/>
                  <a:pt x="4790168" y="1237461"/>
                </a:cubicBezTo>
                <a:cubicBezTo>
                  <a:pt x="4788233" y="1263923"/>
                  <a:pt x="4787266" y="1288713"/>
                  <a:pt x="4787266" y="1311831"/>
                </a:cubicBezTo>
                <a:cubicBezTo>
                  <a:pt x="4787266" y="1481118"/>
                  <a:pt x="4824353" y="1623923"/>
                  <a:pt x="4898529" y="1740247"/>
                </a:cubicBezTo>
                <a:cubicBezTo>
                  <a:pt x="4981893" y="1870403"/>
                  <a:pt x="5094932" y="1935480"/>
                  <a:pt x="5237649" y="1935480"/>
                </a:cubicBezTo>
                <a:cubicBezTo>
                  <a:pt x="5404356" y="1935480"/>
                  <a:pt x="5554950" y="1850995"/>
                  <a:pt x="5689431" y="1682026"/>
                </a:cubicBezTo>
                <a:cubicBezTo>
                  <a:pt x="5809764" y="1530122"/>
                  <a:pt x="5885845" y="1355566"/>
                  <a:pt x="5917674" y="1158359"/>
                </a:cubicBezTo>
                <a:cubicBezTo>
                  <a:pt x="5917674" y="1151017"/>
                  <a:pt x="5918919" y="1136472"/>
                  <a:pt x="5921410" y="1114723"/>
                </a:cubicBezTo>
                <a:cubicBezTo>
                  <a:pt x="5923900" y="1092974"/>
                  <a:pt x="5925146" y="1077188"/>
                  <a:pt x="5925146" y="1067366"/>
                </a:cubicBezTo>
                <a:cubicBezTo>
                  <a:pt x="5925146" y="974279"/>
                  <a:pt x="5900628" y="897930"/>
                  <a:pt x="5851594" y="838319"/>
                </a:cubicBezTo>
                <a:cubicBezTo>
                  <a:pt x="5782062" y="754420"/>
                  <a:pt x="5666413" y="712470"/>
                  <a:pt x="5504646" y="712470"/>
                </a:cubicBezTo>
                <a:close/>
                <a:moveTo>
                  <a:pt x="10562599" y="340995"/>
                </a:moveTo>
                <a:lnTo>
                  <a:pt x="10513606" y="681990"/>
                </a:lnTo>
                <a:lnTo>
                  <a:pt x="10907732" y="681990"/>
                </a:lnTo>
                <a:lnTo>
                  <a:pt x="10957232" y="340995"/>
                </a:lnTo>
                <a:close/>
                <a:moveTo>
                  <a:pt x="2066301" y="340995"/>
                </a:moveTo>
                <a:lnTo>
                  <a:pt x="2017306" y="681990"/>
                </a:lnTo>
                <a:lnTo>
                  <a:pt x="2411433" y="681990"/>
                </a:lnTo>
                <a:lnTo>
                  <a:pt x="2460933" y="340995"/>
                </a:lnTo>
                <a:close/>
                <a:moveTo>
                  <a:pt x="372160" y="340995"/>
                </a:moveTo>
                <a:lnTo>
                  <a:pt x="128766" y="1903095"/>
                </a:lnTo>
                <a:lnTo>
                  <a:pt x="563940" y="1903095"/>
                </a:lnTo>
                <a:lnTo>
                  <a:pt x="707410" y="979914"/>
                </a:lnTo>
                <a:lnTo>
                  <a:pt x="929104" y="1391037"/>
                </a:lnTo>
                <a:lnTo>
                  <a:pt x="1291174" y="979914"/>
                </a:lnTo>
                <a:lnTo>
                  <a:pt x="1145411" y="1903095"/>
                </a:lnTo>
                <a:lnTo>
                  <a:pt x="1580615" y="1903095"/>
                </a:lnTo>
                <a:lnTo>
                  <a:pt x="1824514" y="340995"/>
                </a:lnTo>
                <a:lnTo>
                  <a:pt x="1417142" y="340995"/>
                </a:lnTo>
                <a:lnTo>
                  <a:pt x="1025932" y="786706"/>
                </a:lnTo>
                <a:lnTo>
                  <a:pt x="779622" y="34099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2400657"/>
                </a:lnTo>
                <a:lnTo>
                  <a:pt x="0" y="240065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uk-UA" sz="1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B357F0-A60D-428C-B261-8D4F24074760}"/>
              </a:ext>
            </a:extLst>
          </p:cNvPr>
          <p:cNvSpPr txBox="1"/>
          <p:nvPr/>
        </p:nvSpPr>
        <p:spPr>
          <a:xfrm>
            <a:off x="4883010" y="1059122"/>
            <a:ext cx="64770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4000" dirty="0" err="1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90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Винахід</a:t>
            </a:r>
            <a:r>
              <a:rPr lang="ru-RU" sz="4000" dirty="0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90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000" dirty="0" err="1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90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мікроскопа</a:t>
            </a:r>
            <a:r>
              <a:rPr lang="ru-RU" sz="4000" dirty="0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90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— </a:t>
            </a:r>
            <a:r>
              <a:rPr lang="ru-RU" sz="4000" dirty="0" err="1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90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новий</a:t>
            </a:r>
            <a:r>
              <a:rPr lang="ru-RU" sz="4000" dirty="0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90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000" dirty="0" err="1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90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етап</a:t>
            </a:r>
            <a:r>
              <a:rPr lang="ru-RU" sz="4000" dirty="0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90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000" dirty="0" err="1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90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розвитку</a:t>
            </a:r>
            <a:r>
              <a:rPr lang="ru-RU" sz="4000" dirty="0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90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науки.</a:t>
            </a:r>
            <a:endParaRPr lang="uk-UA" sz="4000" dirty="0">
              <a:ln w="25400"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90000"/>
                  <a:alpha val="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E97D24-6364-42F3-A1F7-796B7C3294D2}"/>
              </a:ext>
            </a:extLst>
          </p:cNvPr>
          <p:cNvSpPr txBox="1"/>
          <p:nvPr/>
        </p:nvSpPr>
        <p:spPr>
          <a:xfrm>
            <a:off x="171310" y="4683120"/>
            <a:ext cx="64770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4000" dirty="0" err="1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Дослідження</a:t>
            </a:r>
            <a:r>
              <a:rPr lang="ru-RU" sz="4000" dirty="0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000" dirty="0" err="1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клітин</a:t>
            </a:r>
            <a:r>
              <a:rPr lang="ru-RU" sz="4000" dirty="0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ru-RU" sz="4000" dirty="0" err="1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бактерій</a:t>
            </a:r>
            <a:r>
              <a:rPr lang="ru-RU" sz="4000" dirty="0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тканин.</a:t>
            </a:r>
            <a:endParaRPr lang="uk-UA" sz="4000" dirty="0">
              <a:ln w="25400"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  <a:alpha val="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6A1A52-A754-4066-90BE-EF4DA41ECC47}"/>
              </a:ext>
            </a:extLst>
          </p:cNvPr>
          <p:cNvSpPr txBox="1"/>
          <p:nvPr/>
        </p:nvSpPr>
        <p:spPr>
          <a:xfrm>
            <a:off x="7000945" y="3590904"/>
            <a:ext cx="53086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4000" b="1" dirty="0" err="1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Внесок</a:t>
            </a:r>
            <a:r>
              <a:rPr lang="ru-RU" sz="4000" b="1" dirty="0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у </a:t>
            </a:r>
            <a:r>
              <a:rPr lang="ru-RU" sz="4000" b="1" dirty="0" err="1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біологію</a:t>
            </a:r>
            <a:r>
              <a:rPr lang="ru-RU" sz="4000" b="1" dirty="0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медицину, </a:t>
            </a:r>
            <a:r>
              <a:rPr lang="ru-RU" sz="4000" b="1" dirty="0" err="1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хімію</a:t>
            </a:r>
            <a:r>
              <a:rPr lang="ru-RU" sz="4000" b="1" dirty="0">
                <a:ln w="25400"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uk-UA" sz="4000" b="1" dirty="0">
              <a:ln w="25400"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  <a:alpha val="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1295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олілінія: фігура 12">
            <a:extLst>
              <a:ext uri="{FF2B5EF4-FFF2-40B4-BE49-F238E27FC236}">
                <a16:creationId xmlns:a16="http://schemas.microsoft.com/office/drawing/2014/main" id="{6D277A1C-FA85-41D2-B758-50205C3B8EA0}"/>
              </a:ext>
            </a:extLst>
          </p:cNvPr>
          <p:cNvSpPr/>
          <p:nvPr/>
        </p:nvSpPr>
        <p:spPr>
          <a:xfrm>
            <a:off x="-1828800" y="-323850"/>
            <a:ext cx="8221655" cy="7327900"/>
          </a:xfrm>
          <a:custGeom>
            <a:avLst/>
            <a:gdLst/>
            <a:ahLst/>
            <a:cxnLst/>
            <a:rect l="l" t="t" r="r" b="b"/>
            <a:pathLst>
              <a:path w="8221655" h="7327900">
                <a:moveTo>
                  <a:pt x="6570710" y="4256688"/>
                </a:moveTo>
                <a:cubicBezTo>
                  <a:pt x="6544144" y="4256688"/>
                  <a:pt x="6520899" y="4261550"/>
                  <a:pt x="6500975" y="4271275"/>
                </a:cubicBezTo>
                <a:cubicBezTo>
                  <a:pt x="6481050" y="4281000"/>
                  <a:pt x="6464684" y="4295232"/>
                  <a:pt x="6451875" y="4313970"/>
                </a:cubicBezTo>
                <a:cubicBezTo>
                  <a:pt x="6439067" y="4332709"/>
                  <a:pt x="6429460" y="4355242"/>
                  <a:pt x="6423056" y="4381571"/>
                </a:cubicBezTo>
                <a:cubicBezTo>
                  <a:pt x="6416652" y="4407899"/>
                  <a:pt x="6413450" y="4437905"/>
                  <a:pt x="6413450" y="4471586"/>
                </a:cubicBezTo>
                <a:cubicBezTo>
                  <a:pt x="6413450" y="4502896"/>
                  <a:pt x="6416059" y="4531715"/>
                  <a:pt x="6421277" y="4558044"/>
                </a:cubicBezTo>
                <a:cubicBezTo>
                  <a:pt x="6426495" y="4584372"/>
                  <a:pt x="6434916" y="4607262"/>
                  <a:pt x="6446538" y="4626712"/>
                </a:cubicBezTo>
                <a:cubicBezTo>
                  <a:pt x="6458161" y="4646162"/>
                  <a:pt x="6473934" y="4661224"/>
                  <a:pt x="6493859" y="4671897"/>
                </a:cubicBezTo>
                <a:cubicBezTo>
                  <a:pt x="6513783" y="4682571"/>
                  <a:pt x="6538451" y="4687908"/>
                  <a:pt x="6567864" y="4687908"/>
                </a:cubicBezTo>
                <a:cubicBezTo>
                  <a:pt x="6594904" y="4687908"/>
                  <a:pt x="6618386" y="4683045"/>
                  <a:pt x="6638310" y="4673320"/>
                </a:cubicBezTo>
                <a:cubicBezTo>
                  <a:pt x="6658235" y="4663596"/>
                  <a:pt x="6674601" y="4649482"/>
                  <a:pt x="6687410" y="4630981"/>
                </a:cubicBezTo>
                <a:cubicBezTo>
                  <a:pt x="6700218" y="4612480"/>
                  <a:pt x="6709706" y="4590065"/>
                  <a:pt x="6715873" y="4563736"/>
                </a:cubicBezTo>
                <a:cubicBezTo>
                  <a:pt x="6722040" y="4537408"/>
                  <a:pt x="6725123" y="4507403"/>
                  <a:pt x="6725123" y="4473721"/>
                </a:cubicBezTo>
                <a:cubicBezTo>
                  <a:pt x="6725123" y="4442411"/>
                  <a:pt x="6722633" y="4413592"/>
                  <a:pt x="6717652" y="4387264"/>
                </a:cubicBezTo>
                <a:cubicBezTo>
                  <a:pt x="6712671" y="4360935"/>
                  <a:pt x="6704251" y="4338046"/>
                  <a:pt x="6692391" y="4318596"/>
                </a:cubicBezTo>
                <a:cubicBezTo>
                  <a:pt x="6680531" y="4299146"/>
                  <a:pt x="6664758" y="4283965"/>
                  <a:pt x="6645071" y="4273054"/>
                </a:cubicBezTo>
                <a:cubicBezTo>
                  <a:pt x="6625383" y="4262143"/>
                  <a:pt x="6600596" y="4256688"/>
                  <a:pt x="6570710" y="4256688"/>
                </a:cubicBezTo>
                <a:close/>
                <a:moveTo>
                  <a:pt x="5056235" y="4256688"/>
                </a:moveTo>
                <a:cubicBezTo>
                  <a:pt x="5029669" y="4256688"/>
                  <a:pt x="5006424" y="4261550"/>
                  <a:pt x="4986499" y="4271275"/>
                </a:cubicBezTo>
                <a:cubicBezTo>
                  <a:pt x="4966575" y="4281000"/>
                  <a:pt x="4950209" y="4295232"/>
                  <a:pt x="4937400" y="4313970"/>
                </a:cubicBezTo>
                <a:cubicBezTo>
                  <a:pt x="4924591" y="4332709"/>
                  <a:pt x="4914985" y="4355242"/>
                  <a:pt x="4908581" y="4381571"/>
                </a:cubicBezTo>
                <a:cubicBezTo>
                  <a:pt x="4902177" y="4407899"/>
                  <a:pt x="4898974" y="4437905"/>
                  <a:pt x="4898974" y="4471586"/>
                </a:cubicBezTo>
                <a:cubicBezTo>
                  <a:pt x="4898974" y="4502896"/>
                  <a:pt x="4901584" y="4531715"/>
                  <a:pt x="4906802" y="4558044"/>
                </a:cubicBezTo>
                <a:cubicBezTo>
                  <a:pt x="4912020" y="4584372"/>
                  <a:pt x="4920441" y="4607262"/>
                  <a:pt x="4932063" y="4626712"/>
                </a:cubicBezTo>
                <a:cubicBezTo>
                  <a:pt x="4943686" y="4646162"/>
                  <a:pt x="4959459" y="4661224"/>
                  <a:pt x="4979383" y="4671897"/>
                </a:cubicBezTo>
                <a:cubicBezTo>
                  <a:pt x="4999308" y="4682571"/>
                  <a:pt x="5023976" y="4687908"/>
                  <a:pt x="5053388" y="4687908"/>
                </a:cubicBezTo>
                <a:cubicBezTo>
                  <a:pt x="5080428" y="4687908"/>
                  <a:pt x="5103911" y="4683045"/>
                  <a:pt x="5123835" y="4673320"/>
                </a:cubicBezTo>
                <a:cubicBezTo>
                  <a:pt x="5143759" y="4663596"/>
                  <a:pt x="5160126" y="4649482"/>
                  <a:pt x="5172934" y="4630981"/>
                </a:cubicBezTo>
                <a:cubicBezTo>
                  <a:pt x="5185743" y="4612480"/>
                  <a:pt x="5195231" y="4590065"/>
                  <a:pt x="5201398" y="4563736"/>
                </a:cubicBezTo>
                <a:cubicBezTo>
                  <a:pt x="5207565" y="4537408"/>
                  <a:pt x="5210648" y="4507403"/>
                  <a:pt x="5210648" y="4473721"/>
                </a:cubicBezTo>
                <a:cubicBezTo>
                  <a:pt x="5210648" y="4442411"/>
                  <a:pt x="5208158" y="4413592"/>
                  <a:pt x="5203177" y="4387264"/>
                </a:cubicBezTo>
                <a:cubicBezTo>
                  <a:pt x="5198196" y="4360935"/>
                  <a:pt x="5189775" y="4338046"/>
                  <a:pt x="5177915" y="4318596"/>
                </a:cubicBezTo>
                <a:cubicBezTo>
                  <a:pt x="5166056" y="4299146"/>
                  <a:pt x="5150283" y="4283965"/>
                  <a:pt x="5130595" y="4273054"/>
                </a:cubicBezTo>
                <a:cubicBezTo>
                  <a:pt x="5110908" y="4262143"/>
                  <a:pt x="5086121" y="4256688"/>
                  <a:pt x="5056235" y="4256688"/>
                </a:cubicBezTo>
                <a:close/>
                <a:moveTo>
                  <a:pt x="2854374" y="4241745"/>
                </a:moveTo>
                <a:cubicBezTo>
                  <a:pt x="2899441" y="4241745"/>
                  <a:pt x="2932767" y="4256095"/>
                  <a:pt x="2954352" y="4284795"/>
                </a:cubicBezTo>
                <a:cubicBezTo>
                  <a:pt x="2975936" y="4313496"/>
                  <a:pt x="2986017" y="4352989"/>
                  <a:pt x="2984594" y="4403274"/>
                </a:cubicBezTo>
                <a:lnTo>
                  <a:pt x="2717038" y="4403274"/>
                </a:lnTo>
                <a:cubicBezTo>
                  <a:pt x="2717987" y="4380978"/>
                  <a:pt x="2721426" y="4359986"/>
                  <a:pt x="2727356" y="4340299"/>
                </a:cubicBezTo>
                <a:cubicBezTo>
                  <a:pt x="2733286" y="4320612"/>
                  <a:pt x="2741825" y="4303534"/>
                  <a:pt x="2752973" y="4289065"/>
                </a:cubicBezTo>
                <a:cubicBezTo>
                  <a:pt x="2764121" y="4274596"/>
                  <a:pt x="2778116" y="4263092"/>
                  <a:pt x="2794957" y="4254553"/>
                </a:cubicBezTo>
                <a:cubicBezTo>
                  <a:pt x="2811798" y="4246014"/>
                  <a:pt x="2831603" y="4241745"/>
                  <a:pt x="2854374" y="4241745"/>
                </a:cubicBezTo>
                <a:close/>
                <a:moveTo>
                  <a:pt x="5675644" y="4132872"/>
                </a:moveTo>
                <a:lnTo>
                  <a:pt x="6043533" y="4132872"/>
                </a:lnTo>
                <a:cubicBezTo>
                  <a:pt x="6060136" y="4132872"/>
                  <a:pt x="6072471" y="4137616"/>
                  <a:pt x="6080535" y="4147104"/>
                </a:cubicBezTo>
                <a:cubicBezTo>
                  <a:pt x="6088600" y="4156592"/>
                  <a:pt x="6092632" y="4171060"/>
                  <a:pt x="6092632" y="4190510"/>
                </a:cubicBezTo>
                <a:lnTo>
                  <a:pt x="6092632" y="4790376"/>
                </a:lnTo>
                <a:cubicBezTo>
                  <a:pt x="6092632" y="4795120"/>
                  <a:pt x="6091209" y="4799271"/>
                  <a:pt x="6088363" y="4802829"/>
                </a:cubicBezTo>
                <a:cubicBezTo>
                  <a:pt x="6085516" y="4806387"/>
                  <a:pt x="6080772" y="4809352"/>
                  <a:pt x="6074131" y="4811724"/>
                </a:cubicBezTo>
                <a:cubicBezTo>
                  <a:pt x="6067489" y="4814096"/>
                  <a:pt x="6058357" y="4815875"/>
                  <a:pt x="6046735" y="4817061"/>
                </a:cubicBezTo>
                <a:cubicBezTo>
                  <a:pt x="6035112" y="4818247"/>
                  <a:pt x="6020762" y="4818840"/>
                  <a:pt x="6003684" y="4818840"/>
                </a:cubicBezTo>
                <a:cubicBezTo>
                  <a:pt x="5986131" y="4818840"/>
                  <a:pt x="5971544" y="4818247"/>
                  <a:pt x="5959922" y="4817061"/>
                </a:cubicBezTo>
                <a:cubicBezTo>
                  <a:pt x="5948299" y="4815875"/>
                  <a:pt x="5939048" y="4814096"/>
                  <a:pt x="5932170" y="4811724"/>
                </a:cubicBezTo>
                <a:cubicBezTo>
                  <a:pt x="5925291" y="4809352"/>
                  <a:pt x="5920547" y="4806387"/>
                  <a:pt x="5917938" y="4802829"/>
                </a:cubicBezTo>
                <a:cubicBezTo>
                  <a:pt x="5915329" y="4799271"/>
                  <a:pt x="5914024" y="4795120"/>
                  <a:pt x="5914024" y="4790376"/>
                </a:cubicBezTo>
                <a:lnTo>
                  <a:pt x="5914024" y="4277324"/>
                </a:lnTo>
                <a:lnTo>
                  <a:pt x="5785228" y="4277324"/>
                </a:lnTo>
                <a:cubicBezTo>
                  <a:pt x="5777638" y="4351803"/>
                  <a:pt x="5768268" y="4417150"/>
                  <a:pt x="5757120" y="4473365"/>
                </a:cubicBezTo>
                <a:cubicBezTo>
                  <a:pt x="5745972" y="4529580"/>
                  <a:pt x="5733045" y="4578087"/>
                  <a:pt x="5718339" y="4618884"/>
                </a:cubicBezTo>
                <a:cubicBezTo>
                  <a:pt x="5703633" y="4659682"/>
                  <a:pt x="5687385" y="4693482"/>
                  <a:pt x="5669595" y="4720285"/>
                </a:cubicBezTo>
                <a:cubicBezTo>
                  <a:pt x="5651805" y="4747088"/>
                  <a:pt x="5632237" y="4768317"/>
                  <a:pt x="5610889" y="4783972"/>
                </a:cubicBezTo>
                <a:cubicBezTo>
                  <a:pt x="5589542" y="4799627"/>
                  <a:pt x="5566415" y="4810775"/>
                  <a:pt x="5541510" y="4817416"/>
                </a:cubicBezTo>
                <a:cubicBezTo>
                  <a:pt x="5516604" y="4824058"/>
                  <a:pt x="5490394" y="4827379"/>
                  <a:pt x="5462880" y="4827379"/>
                </a:cubicBezTo>
                <a:cubicBezTo>
                  <a:pt x="5456238" y="4827379"/>
                  <a:pt x="5450783" y="4826430"/>
                  <a:pt x="5446513" y="4824532"/>
                </a:cubicBezTo>
                <a:cubicBezTo>
                  <a:pt x="5442244" y="4822635"/>
                  <a:pt x="5438923" y="4818958"/>
                  <a:pt x="5436551" y="4813503"/>
                </a:cubicBezTo>
                <a:cubicBezTo>
                  <a:pt x="5434179" y="4808047"/>
                  <a:pt x="5432519" y="4800101"/>
                  <a:pt x="5431570" y="4789665"/>
                </a:cubicBezTo>
                <a:cubicBezTo>
                  <a:pt x="5430621" y="4779228"/>
                  <a:pt x="5430147" y="4765471"/>
                  <a:pt x="5430147" y="4748393"/>
                </a:cubicBezTo>
                <a:cubicBezTo>
                  <a:pt x="5430147" y="4730840"/>
                  <a:pt x="5430503" y="4716609"/>
                  <a:pt x="5431214" y="4705698"/>
                </a:cubicBezTo>
                <a:cubicBezTo>
                  <a:pt x="5431926" y="4694787"/>
                  <a:pt x="5433231" y="4686366"/>
                  <a:pt x="5435128" y="4680436"/>
                </a:cubicBezTo>
                <a:cubicBezTo>
                  <a:pt x="5437026" y="4674506"/>
                  <a:pt x="5439635" y="4670593"/>
                  <a:pt x="5442955" y="4668695"/>
                </a:cubicBezTo>
                <a:cubicBezTo>
                  <a:pt x="5446276" y="4666798"/>
                  <a:pt x="5450309" y="4665849"/>
                  <a:pt x="5455052" y="4665849"/>
                </a:cubicBezTo>
                <a:cubicBezTo>
                  <a:pt x="5468335" y="4665849"/>
                  <a:pt x="5481025" y="4663121"/>
                  <a:pt x="5493122" y="4657666"/>
                </a:cubicBezTo>
                <a:cubicBezTo>
                  <a:pt x="5505219" y="4652210"/>
                  <a:pt x="5516604" y="4642485"/>
                  <a:pt x="5527278" y="4628491"/>
                </a:cubicBezTo>
                <a:cubicBezTo>
                  <a:pt x="5537952" y="4614496"/>
                  <a:pt x="5548033" y="4595995"/>
                  <a:pt x="5557520" y="4572987"/>
                </a:cubicBezTo>
                <a:cubicBezTo>
                  <a:pt x="5567009" y="4549979"/>
                  <a:pt x="5575784" y="4520923"/>
                  <a:pt x="5583849" y="4485818"/>
                </a:cubicBezTo>
                <a:cubicBezTo>
                  <a:pt x="5591914" y="4450713"/>
                  <a:pt x="5599504" y="4408848"/>
                  <a:pt x="5606620" y="4360223"/>
                </a:cubicBezTo>
                <a:cubicBezTo>
                  <a:pt x="5613736" y="4311598"/>
                  <a:pt x="5620614" y="4255027"/>
                  <a:pt x="5627256" y="4190510"/>
                </a:cubicBezTo>
                <a:cubicBezTo>
                  <a:pt x="5628205" y="4171060"/>
                  <a:pt x="5632355" y="4156592"/>
                  <a:pt x="5639708" y="4147104"/>
                </a:cubicBezTo>
                <a:cubicBezTo>
                  <a:pt x="5647062" y="4137616"/>
                  <a:pt x="5659040" y="4132872"/>
                  <a:pt x="5675644" y="4132872"/>
                </a:cubicBezTo>
                <a:close/>
                <a:moveTo>
                  <a:pt x="7098436" y="4131449"/>
                </a:moveTo>
                <a:lnTo>
                  <a:pt x="7434303" y="4131449"/>
                </a:lnTo>
                <a:cubicBezTo>
                  <a:pt x="7439047" y="4131449"/>
                  <a:pt x="7443080" y="4132753"/>
                  <a:pt x="7446400" y="4135363"/>
                </a:cubicBezTo>
                <a:cubicBezTo>
                  <a:pt x="7449721" y="4137972"/>
                  <a:pt x="7452567" y="4142360"/>
                  <a:pt x="7454939" y="4148527"/>
                </a:cubicBezTo>
                <a:cubicBezTo>
                  <a:pt x="7457311" y="4154694"/>
                  <a:pt x="7459209" y="4162877"/>
                  <a:pt x="7460632" y="4173077"/>
                </a:cubicBezTo>
                <a:cubicBezTo>
                  <a:pt x="7462055" y="4183276"/>
                  <a:pt x="7462767" y="4195729"/>
                  <a:pt x="7462767" y="4210435"/>
                </a:cubicBezTo>
                <a:cubicBezTo>
                  <a:pt x="7462767" y="4225141"/>
                  <a:pt x="7462055" y="4237594"/>
                  <a:pt x="7460632" y="4247793"/>
                </a:cubicBezTo>
                <a:cubicBezTo>
                  <a:pt x="7459209" y="4257992"/>
                  <a:pt x="7457311" y="4266176"/>
                  <a:pt x="7454939" y="4272343"/>
                </a:cubicBezTo>
                <a:cubicBezTo>
                  <a:pt x="7452567" y="4278510"/>
                  <a:pt x="7449721" y="4282898"/>
                  <a:pt x="7446400" y="4285507"/>
                </a:cubicBezTo>
                <a:cubicBezTo>
                  <a:pt x="7443080" y="4288116"/>
                  <a:pt x="7439047" y="4289421"/>
                  <a:pt x="7434303" y="4289421"/>
                </a:cubicBezTo>
                <a:lnTo>
                  <a:pt x="7227944" y="4289421"/>
                </a:lnTo>
                <a:lnTo>
                  <a:pt x="7227944" y="4790376"/>
                </a:lnTo>
                <a:cubicBezTo>
                  <a:pt x="7227944" y="4795120"/>
                  <a:pt x="7226521" y="4799271"/>
                  <a:pt x="7223674" y="4802829"/>
                </a:cubicBezTo>
                <a:cubicBezTo>
                  <a:pt x="7220828" y="4806387"/>
                  <a:pt x="7215966" y="4809352"/>
                  <a:pt x="7209087" y="4811724"/>
                </a:cubicBezTo>
                <a:cubicBezTo>
                  <a:pt x="7202208" y="4814096"/>
                  <a:pt x="7193076" y="4815875"/>
                  <a:pt x="7181691" y="4817061"/>
                </a:cubicBezTo>
                <a:cubicBezTo>
                  <a:pt x="7170306" y="4818247"/>
                  <a:pt x="7155837" y="4818840"/>
                  <a:pt x="7138284" y="4818840"/>
                </a:cubicBezTo>
                <a:cubicBezTo>
                  <a:pt x="7120732" y="4818840"/>
                  <a:pt x="7106263" y="4818247"/>
                  <a:pt x="7094878" y="4817061"/>
                </a:cubicBezTo>
                <a:cubicBezTo>
                  <a:pt x="7083492" y="4815875"/>
                  <a:pt x="7074360" y="4814096"/>
                  <a:pt x="7067482" y="4811724"/>
                </a:cubicBezTo>
                <a:cubicBezTo>
                  <a:pt x="7060603" y="4809352"/>
                  <a:pt x="7055741" y="4806387"/>
                  <a:pt x="7052894" y="4802829"/>
                </a:cubicBezTo>
                <a:cubicBezTo>
                  <a:pt x="7050048" y="4799271"/>
                  <a:pt x="7048625" y="4795120"/>
                  <a:pt x="7048625" y="4790376"/>
                </a:cubicBezTo>
                <a:lnTo>
                  <a:pt x="7048625" y="4189087"/>
                </a:lnTo>
                <a:cubicBezTo>
                  <a:pt x="7048625" y="4170112"/>
                  <a:pt x="7052657" y="4155761"/>
                  <a:pt x="7060722" y="4146036"/>
                </a:cubicBezTo>
                <a:cubicBezTo>
                  <a:pt x="7068786" y="4136311"/>
                  <a:pt x="7081358" y="4131449"/>
                  <a:pt x="7098436" y="4131449"/>
                </a:cubicBezTo>
                <a:close/>
                <a:moveTo>
                  <a:pt x="1955108" y="4131449"/>
                </a:moveTo>
                <a:cubicBezTo>
                  <a:pt x="1950364" y="4131449"/>
                  <a:pt x="1946332" y="4132753"/>
                  <a:pt x="1943011" y="4135363"/>
                </a:cubicBezTo>
                <a:cubicBezTo>
                  <a:pt x="1939690" y="4137972"/>
                  <a:pt x="1936844" y="4142360"/>
                  <a:pt x="1934472" y="4148527"/>
                </a:cubicBezTo>
                <a:cubicBezTo>
                  <a:pt x="1932100" y="4154694"/>
                  <a:pt x="1930202" y="4162640"/>
                  <a:pt x="1928779" y="4172365"/>
                </a:cubicBezTo>
                <a:cubicBezTo>
                  <a:pt x="1927356" y="4182090"/>
                  <a:pt x="1926645" y="4194068"/>
                  <a:pt x="1926645" y="4208300"/>
                </a:cubicBezTo>
                <a:cubicBezTo>
                  <a:pt x="1926645" y="4223955"/>
                  <a:pt x="1927238" y="4237238"/>
                  <a:pt x="1928423" y="4248149"/>
                </a:cubicBezTo>
                <a:cubicBezTo>
                  <a:pt x="1929610" y="4259060"/>
                  <a:pt x="1931389" y="4267599"/>
                  <a:pt x="1933760" y="4273766"/>
                </a:cubicBezTo>
                <a:cubicBezTo>
                  <a:pt x="1936132" y="4279933"/>
                  <a:pt x="1939097" y="4284321"/>
                  <a:pt x="1942655" y="4286930"/>
                </a:cubicBezTo>
                <a:cubicBezTo>
                  <a:pt x="1946213" y="4289539"/>
                  <a:pt x="1950364" y="4290844"/>
                  <a:pt x="1955108" y="4290844"/>
                </a:cubicBezTo>
                <a:lnTo>
                  <a:pt x="2115215" y="4290844"/>
                </a:lnTo>
                <a:lnTo>
                  <a:pt x="2115215" y="4790376"/>
                </a:lnTo>
                <a:cubicBezTo>
                  <a:pt x="2115215" y="4795120"/>
                  <a:pt x="2116519" y="4799271"/>
                  <a:pt x="2119128" y="4802829"/>
                </a:cubicBezTo>
                <a:cubicBezTo>
                  <a:pt x="2121737" y="4806387"/>
                  <a:pt x="2126481" y="4809352"/>
                  <a:pt x="2133360" y="4811724"/>
                </a:cubicBezTo>
                <a:cubicBezTo>
                  <a:pt x="2140239" y="4814096"/>
                  <a:pt x="2149370" y="4815875"/>
                  <a:pt x="2160756" y="4817061"/>
                </a:cubicBezTo>
                <a:cubicBezTo>
                  <a:pt x="2172141" y="4818247"/>
                  <a:pt x="2186373" y="4818840"/>
                  <a:pt x="2203451" y="4818840"/>
                </a:cubicBezTo>
                <a:cubicBezTo>
                  <a:pt x="2221003" y="4818840"/>
                  <a:pt x="2235591" y="4818247"/>
                  <a:pt x="2247213" y="4817061"/>
                </a:cubicBezTo>
                <a:cubicBezTo>
                  <a:pt x="2258836" y="4815875"/>
                  <a:pt x="2267968" y="4814096"/>
                  <a:pt x="2274609" y="4811724"/>
                </a:cubicBezTo>
                <a:cubicBezTo>
                  <a:pt x="2281251" y="4809352"/>
                  <a:pt x="2285995" y="4806387"/>
                  <a:pt x="2288841" y="4802829"/>
                </a:cubicBezTo>
                <a:cubicBezTo>
                  <a:pt x="2291687" y="4799271"/>
                  <a:pt x="2293111" y="4795120"/>
                  <a:pt x="2293111" y="4790376"/>
                </a:cubicBezTo>
                <a:lnTo>
                  <a:pt x="2293111" y="4290844"/>
                </a:lnTo>
                <a:lnTo>
                  <a:pt x="2453217" y="4290844"/>
                </a:lnTo>
                <a:cubicBezTo>
                  <a:pt x="2457487" y="4290844"/>
                  <a:pt x="2461400" y="4289658"/>
                  <a:pt x="2464958" y="4287286"/>
                </a:cubicBezTo>
                <a:cubicBezTo>
                  <a:pt x="2468516" y="4284914"/>
                  <a:pt x="2471481" y="4280644"/>
                  <a:pt x="2473853" y="4274478"/>
                </a:cubicBezTo>
                <a:cubicBezTo>
                  <a:pt x="2476225" y="4268310"/>
                  <a:pt x="2478004" y="4260009"/>
                  <a:pt x="2479190" y="4249572"/>
                </a:cubicBezTo>
                <a:cubicBezTo>
                  <a:pt x="2480376" y="4239135"/>
                  <a:pt x="2480969" y="4226090"/>
                  <a:pt x="2480969" y="4210435"/>
                </a:cubicBezTo>
                <a:cubicBezTo>
                  <a:pt x="2480969" y="4195729"/>
                  <a:pt x="2480376" y="4183276"/>
                  <a:pt x="2479190" y="4173077"/>
                </a:cubicBezTo>
                <a:cubicBezTo>
                  <a:pt x="2478004" y="4162877"/>
                  <a:pt x="2476225" y="4154694"/>
                  <a:pt x="2473853" y="4148527"/>
                </a:cubicBezTo>
                <a:cubicBezTo>
                  <a:pt x="2471481" y="4142360"/>
                  <a:pt x="2468516" y="4137972"/>
                  <a:pt x="2464958" y="4135363"/>
                </a:cubicBezTo>
                <a:cubicBezTo>
                  <a:pt x="2461400" y="4132753"/>
                  <a:pt x="2457487" y="4131449"/>
                  <a:pt x="2453217" y="4131449"/>
                </a:cubicBezTo>
                <a:close/>
                <a:moveTo>
                  <a:pt x="8014584" y="4127179"/>
                </a:moveTo>
                <a:cubicBezTo>
                  <a:pt x="8032137" y="4127179"/>
                  <a:pt x="8046606" y="4127772"/>
                  <a:pt x="8057991" y="4128958"/>
                </a:cubicBezTo>
                <a:cubicBezTo>
                  <a:pt x="8069376" y="4130144"/>
                  <a:pt x="8078508" y="4131923"/>
                  <a:pt x="8085387" y="4134295"/>
                </a:cubicBezTo>
                <a:cubicBezTo>
                  <a:pt x="8092266" y="4136667"/>
                  <a:pt x="8097128" y="4139632"/>
                  <a:pt x="8099974" y="4143190"/>
                </a:cubicBezTo>
                <a:cubicBezTo>
                  <a:pt x="8102821" y="4146748"/>
                  <a:pt x="8104244" y="4150899"/>
                  <a:pt x="8104244" y="4155643"/>
                </a:cubicBezTo>
                <a:lnTo>
                  <a:pt x="8104244" y="4790376"/>
                </a:lnTo>
                <a:cubicBezTo>
                  <a:pt x="8104244" y="4795120"/>
                  <a:pt x="8102821" y="4799271"/>
                  <a:pt x="8099974" y="4802829"/>
                </a:cubicBezTo>
                <a:cubicBezTo>
                  <a:pt x="8097128" y="4806387"/>
                  <a:pt x="8092266" y="4809352"/>
                  <a:pt x="8085387" y="4811724"/>
                </a:cubicBezTo>
                <a:cubicBezTo>
                  <a:pt x="8078508" y="4814096"/>
                  <a:pt x="8069376" y="4815875"/>
                  <a:pt x="8057991" y="4817061"/>
                </a:cubicBezTo>
                <a:cubicBezTo>
                  <a:pt x="8046606" y="4818247"/>
                  <a:pt x="8032137" y="4818840"/>
                  <a:pt x="8014584" y="4818840"/>
                </a:cubicBezTo>
                <a:cubicBezTo>
                  <a:pt x="7997032" y="4818840"/>
                  <a:pt x="7982563" y="4818247"/>
                  <a:pt x="7971178" y="4817061"/>
                </a:cubicBezTo>
                <a:cubicBezTo>
                  <a:pt x="7959792" y="4815875"/>
                  <a:pt x="7950661" y="4814096"/>
                  <a:pt x="7943782" y="4811724"/>
                </a:cubicBezTo>
                <a:cubicBezTo>
                  <a:pt x="7936903" y="4809352"/>
                  <a:pt x="7932041" y="4806387"/>
                  <a:pt x="7929194" y="4802829"/>
                </a:cubicBezTo>
                <a:cubicBezTo>
                  <a:pt x="7926348" y="4799271"/>
                  <a:pt x="7924925" y="4795120"/>
                  <a:pt x="7924925" y="4790376"/>
                </a:cubicBezTo>
                <a:lnTo>
                  <a:pt x="7924925" y="4155643"/>
                </a:lnTo>
                <a:cubicBezTo>
                  <a:pt x="7924925" y="4150899"/>
                  <a:pt x="7926348" y="4146748"/>
                  <a:pt x="7929194" y="4143190"/>
                </a:cubicBezTo>
                <a:cubicBezTo>
                  <a:pt x="7932041" y="4139632"/>
                  <a:pt x="7936903" y="4136667"/>
                  <a:pt x="7943782" y="4134295"/>
                </a:cubicBezTo>
                <a:cubicBezTo>
                  <a:pt x="7950661" y="4131923"/>
                  <a:pt x="7959792" y="4130144"/>
                  <a:pt x="7971178" y="4128958"/>
                </a:cubicBezTo>
                <a:cubicBezTo>
                  <a:pt x="7982563" y="4127772"/>
                  <a:pt x="7997032" y="4127179"/>
                  <a:pt x="8014584" y="4127179"/>
                </a:cubicBezTo>
                <a:close/>
                <a:moveTo>
                  <a:pt x="7652634" y="4127179"/>
                </a:moveTo>
                <a:cubicBezTo>
                  <a:pt x="7670187" y="4127179"/>
                  <a:pt x="7684656" y="4127891"/>
                  <a:pt x="7696041" y="4129314"/>
                </a:cubicBezTo>
                <a:cubicBezTo>
                  <a:pt x="7707426" y="4130737"/>
                  <a:pt x="7716558" y="4132753"/>
                  <a:pt x="7723437" y="4135363"/>
                </a:cubicBezTo>
                <a:cubicBezTo>
                  <a:pt x="7730316" y="4137972"/>
                  <a:pt x="7735178" y="4141055"/>
                  <a:pt x="7738024" y="4144613"/>
                </a:cubicBezTo>
                <a:cubicBezTo>
                  <a:pt x="7740871" y="4148171"/>
                  <a:pt x="7742294" y="4152322"/>
                  <a:pt x="7742294" y="4157066"/>
                </a:cubicBezTo>
                <a:lnTo>
                  <a:pt x="7742294" y="4790376"/>
                </a:lnTo>
                <a:cubicBezTo>
                  <a:pt x="7742294" y="4795120"/>
                  <a:pt x="7740871" y="4799271"/>
                  <a:pt x="7738024" y="4802829"/>
                </a:cubicBezTo>
                <a:cubicBezTo>
                  <a:pt x="7735178" y="4806387"/>
                  <a:pt x="7730316" y="4809352"/>
                  <a:pt x="7723437" y="4811724"/>
                </a:cubicBezTo>
                <a:cubicBezTo>
                  <a:pt x="7716558" y="4814096"/>
                  <a:pt x="7707426" y="4815875"/>
                  <a:pt x="7696041" y="4817061"/>
                </a:cubicBezTo>
                <a:cubicBezTo>
                  <a:pt x="7684656" y="4818247"/>
                  <a:pt x="7670187" y="4818840"/>
                  <a:pt x="7652634" y="4818840"/>
                </a:cubicBezTo>
                <a:cubicBezTo>
                  <a:pt x="7635082" y="4818840"/>
                  <a:pt x="7620613" y="4818247"/>
                  <a:pt x="7609228" y="4817061"/>
                </a:cubicBezTo>
                <a:cubicBezTo>
                  <a:pt x="7597842" y="4815875"/>
                  <a:pt x="7588710" y="4814096"/>
                  <a:pt x="7581832" y="4811724"/>
                </a:cubicBezTo>
                <a:cubicBezTo>
                  <a:pt x="7574953" y="4809352"/>
                  <a:pt x="7570091" y="4806387"/>
                  <a:pt x="7567244" y="4802829"/>
                </a:cubicBezTo>
                <a:cubicBezTo>
                  <a:pt x="7564398" y="4799271"/>
                  <a:pt x="7562975" y="4795120"/>
                  <a:pt x="7562975" y="4790376"/>
                </a:cubicBezTo>
                <a:lnTo>
                  <a:pt x="7562975" y="4157066"/>
                </a:lnTo>
                <a:cubicBezTo>
                  <a:pt x="7562975" y="4152322"/>
                  <a:pt x="7564398" y="4148171"/>
                  <a:pt x="7567244" y="4144613"/>
                </a:cubicBezTo>
                <a:cubicBezTo>
                  <a:pt x="7570091" y="4141055"/>
                  <a:pt x="7574953" y="4137972"/>
                  <a:pt x="7581832" y="4135363"/>
                </a:cubicBezTo>
                <a:cubicBezTo>
                  <a:pt x="7588710" y="4132753"/>
                  <a:pt x="7597842" y="4130737"/>
                  <a:pt x="7609228" y="4129314"/>
                </a:cubicBezTo>
                <a:cubicBezTo>
                  <a:pt x="7620613" y="4127891"/>
                  <a:pt x="7635082" y="4127179"/>
                  <a:pt x="7652634" y="4127179"/>
                </a:cubicBezTo>
                <a:close/>
                <a:moveTo>
                  <a:pt x="4052184" y="4127179"/>
                </a:moveTo>
                <a:cubicBezTo>
                  <a:pt x="4034633" y="4127179"/>
                  <a:pt x="4020163" y="4127772"/>
                  <a:pt x="4008778" y="4128958"/>
                </a:cubicBezTo>
                <a:cubicBezTo>
                  <a:pt x="3997392" y="4130144"/>
                  <a:pt x="3988261" y="4131923"/>
                  <a:pt x="3981382" y="4134295"/>
                </a:cubicBezTo>
                <a:cubicBezTo>
                  <a:pt x="3974503" y="4136667"/>
                  <a:pt x="3969641" y="4139632"/>
                  <a:pt x="3966795" y="4143190"/>
                </a:cubicBezTo>
                <a:cubicBezTo>
                  <a:pt x="3963948" y="4146748"/>
                  <a:pt x="3962525" y="4150899"/>
                  <a:pt x="3962525" y="4155643"/>
                </a:cubicBezTo>
                <a:lnTo>
                  <a:pt x="3962525" y="4790376"/>
                </a:lnTo>
                <a:cubicBezTo>
                  <a:pt x="3962525" y="4795120"/>
                  <a:pt x="3963948" y="4799271"/>
                  <a:pt x="3966795" y="4802829"/>
                </a:cubicBezTo>
                <a:cubicBezTo>
                  <a:pt x="3969641" y="4806387"/>
                  <a:pt x="3974503" y="4809352"/>
                  <a:pt x="3981382" y="4811724"/>
                </a:cubicBezTo>
                <a:cubicBezTo>
                  <a:pt x="3988261" y="4814096"/>
                  <a:pt x="3997392" y="4815875"/>
                  <a:pt x="4008778" y="4817061"/>
                </a:cubicBezTo>
                <a:cubicBezTo>
                  <a:pt x="4020163" y="4818247"/>
                  <a:pt x="4034633" y="4818840"/>
                  <a:pt x="4052184" y="4818840"/>
                </a:cubicBezTo>
                <a:cubicBezTo>
                  <a:pt x="4069737" y="4818840"/>
                  <a:pt x="4084206" y="4818247"/>
                  <a:pt x="4095592" y="4817061"/>
                </a:cubicBezTo>
                <a:cubicBezTo>
                  <a:pt x="4106977" y="4815875"/>
                  <a:pt x="4116109" y="4814096"/>
                  <a:pt x="4122987" y="4811724"/>
                </a:cubicBezTo>
                <a:cubicBezTo>
                  <a:pt x="4129866" y="4809352"/>
                  <a:pt x="4134728" y="4806387"/>
                  <a:pt x="4137575" y="4802829"/>
                </a:cubicBezTo>
                <a:cubicBezTo>
                  <a:pt x="4140421" y="4799271"/>
                  <a:pt x="4141844" y="4795120"/>
                  <a:pt x="4141844" y="4790376"/>
                </a:cubicBezTo>
                <a:lnTo>
                  <a:pt x="4141844" y="4540610"/>
                </a:lnTo>
                <a:lnTo>
                  <a:pt x="4398726" y="4540610"/>
                </a:lnTo>
                <a:lnTo>
                  <a:pt x="4398726" y="4790376"/>
                </a:lnTo>
                <a:cubicBezTo>
                  <a:pt x="4398726" y="4795120"/>
                  <a:pt x="4400149" y="4799271"/>
                  <a:pt x="4402996" y="4802829"/>
                </a:cubicBezTo>
                <a:cubicBezTo>
                  <a:pt x="4405842" y="4806387"/>
                  <a:pt x="4410586" y="4809352"/>
                  <a:pt x="4417227" y="4811724"/>
                </a:cubicBezTo>
                <a:cubicBezTo>
                  <a:pt x="4423869" y="4814096"/>
                  <a:pt x="4433001" y="4815875"/>
                  <a:pt x="4444623" y="4817061"/>
                </a:cubicBezTo>
                <a:cubicBezTo>
                  <a:pt x="4456246" y="4818247"/>
                  <a:pt x="4470834" y="4818840"/>
                  <a:pt x="4488386" y="4818840"/>
                </a:cubicBezTo>
                <a:cubicBezTo>
                  <a:pt x="4505464" y="4818840"/>
                  <a:pt x="4519814" y="4818247"/>
                  <a:pt x="4531437" y="4817061"/>
                </a:cubicBezTo>
                <a:cubicBezTo>
                  <a:pt x="4543059" y="4815875"/>
                  <a:pt x="4552191" y="4814096"/>
                  <a:pt x="4558833" y="4811724"/>
                </a:cubicBezTo>
                <a:cubicBezTo>
                  <a:pt x="4565474" y="4809352"/>
                  <a:pt x="4570218" y="4806387"/>
                  <a:pt x="4573064" y="4802829"/>
                </a:cubicBezTo>
                <a:cubicBezTo>
                  <a:pt x="4575911" y="4799271"/>
                  <a:pt x="4577334" y="4795120"/>
                  <a:pt x="4577334" y="4790376"/>
                </a:cubicBezTo>
                <a:lnTo>
                  <a:pt x="4577334" y="4155643"/>
                </a:lnTo>
                <a:cubicBezTo>
                  <a:pt x="4577334" y="4150899"/>
                  <a:pt x="4575911" y="4146748"/>
                  <a:pt x="4573064" y="4143190"/>
                </a:cubicBezTo>
                <a:cubicBezTo>
                  <a:pt x="4570218" y="4139632"/>
                  <a:pt x="4565474" y="4136667"/>
                  <a:pt x="4558833" y="4134295"/>
                </a:cubicBezTo>
                <a:cubicBezTo>
                  <a:pt x="4552191" y="4131923"/>
                  <a:pt x="4543059" y="4130144"/>
                  <a:pt x="4531437" y="4128958"/>
                </a:cubicBezTo>
                <a:cubicBezTo>
                  <a:pt x="4519814" y="4127772"/>
                  <a:pt x="4505464" y="4127179"/>
                  <a:pt x="4488386" y="4127179"/>
                </a:cubicBezTo>
                <a:cubicBezTo>
                  <a:pt x="4470834" y="4127179"/>
                  <a:pt x="4456246" y="4127772"/>
                  <a:pt x="4444623" y="4128958"/>
                </a:cubicBezTo>
                <a:cubicBezTo>
                  <a:pt x="4433001" y="4130144"/>
                  <a:pt x="4423869" y="4131923"/>
                  <a:pt x="4417227" y="4134295"/>
                </a:cubicBezTo>
                <a:cubicBezTo>
                  <a:pt x="4410586" y="4136667"/>
                  <a:pt x="4405842" y="4139632"/>
                  <a:pt x="4402996" y="4143190"/>
                </a:cubicBezTo>
                <a:cubicBezTo>
                  <a:pt x="4400149" y="4146748"/>
                  <a:pt x="4398726" y="4150899"/>
                  <a:pt x="4398726" y="4155643"/>
                </a:cubicBezTo>
                <a:lnTo>
                  <a:pt x="4398726" y="4393312"/>
                </a:lnTo>
                <a:lnTo>
                  <a:pt x="4141844" y="4393312"/>
                </a:lnTo>
                <a:lnTo>
                  <a:pt x="4141844" y="4155643"/>
                </a:lnTo>
                <a:cubicBezTo>
                  <a:pt x="4141844" y="4150899"/>
                  <a:pt x="4140421" y="4146748"/>
                  <a:pt x="4137575" y="4143190"/>
                </a:cubicBezTo>
                <a:cubicBezTo>
                  <a:pt x="4134728" y="4139632"/>
                  <a:pt x="4129866" y="4136667"/>
                  <a:pt x="4122987" y="4134295"/>
                </a:cubicBezTo>
                <a:cubicBezTo>
                  <a:pt x="4116109" y="4131923"/>
                  <a:pt x="4106977" y="4130144"/>
                  <a:pt x="4095592" y="4128958"/>
                </a:cubicBezTo>
                <a:cubicBezTo>
                  <a:pt x="4084206" y="4127772"/>
                  <a:pt x="4069737" y="4127179"/>
                  <a:pt x="4052184" y="4127179"/>
                </a:cubicBezTo>
                <a:close/>
                <a:moveTo>
                  <a:pt x="3335624" y="4127179"/>
                </a:moveTo>
                <a:cubicBezTo>
                  <a:pt x="3312379" y="4127179"/>
                  <a:pt x="3293996" y="4127891"/>
                  <a:pt x="3280476" y="4129314"/>
                </a:cubicBezTo>
                <a:cubicBezTo>
                  <a:pt x="3266956" y="4130737"/>
                  <a:pt x="3257112" y="4133109"/>
                  <a:pt x="3250945" y="4136430"/>
                </a:cubicBezTo>
                <a:cubicBezTo>
                  <a:pt x="3244778" y="4139751"/>
                  <a:pt x="3241813" y="4144376"/>
                  <a:pt x="3242050" y="4150306"/>
                </a:cubicBezTo>
                <a:cubicBezTo>
                  <a:pt x="3242288" y="4156236"/>
                  <a:pt x="3244541" y="4163470"/>
                  <a:pt x="3248811" y="4172009"/>
                </a:cubicBezTo>
                <a:lnTo>
                  <a:pt x="3411052" y="4465182"/>
                </a:lnTo>
                <a:lnTo>
                  <a:pt x="3235290" y="4777568"/>
                </a:lnTo>
                <a:cubicBezTo>
                  <a:pt x="3231021" y="4785632"/>
                  <a:pt x="3229005" y="4792274"/>
                  <a:pt x="3229242" y="4797492"/>
                </a:cubicBezTo>
                <a:cubicBezTo>
                  <a:pt x="3229479" y="4802710"/>
                  <a:pt x="3232444" y="4806980"/>
                  <a:pt x="3238137" y="4810301"/>
                </a:cubicBezTo>
                <a:cubicBezTo>
                  <a:pt x="3243829" y="4813621"/>
                  <a:pt x="3252843" y="4815875"/>
                  <a:pt x="3265177" y="4817061"/>
                </a:cubicBezTo>
                <a:cubicBezTo>
                  <a:pt x="3277511" y="4818247"/>
                  <a:pt x="3294115" y="4818840"/>
                  <a:pt x="3314988" y="4818840"/>
                </a:cubicBezTo>
                <a:cubicBezTo>
                  <a:pt x="3334912" y="4818840"/>
                  <a:pt x="3351042" y="4818484"/>
                  <a:pt x="3363376" y="4817772"/>
                </a:cubicBezTo>
                <a:cubicBezTo>
                  <a:pt x="3375710" y="4817061"/>
                  <a:pt x="3385316" y="4815637"/>
                  <a:pt x="3392195" y="4813503"/>
                </a:cubicBezTo>
                <a:cubicBezTo>
                  <a:pt x="3399073" y="4811368"/>
                  <a:pt x="3404173" y="4808759"/>
                  <a:pt x="3407494" y="4805675"/>
                </a:cubicBezTo>
                <a:cubicBezTo>
                  <a:pt x="3410815" y="4802592"/>
                  <a:pt x="3413424" y="4798678"/>
                  <a:pt x="3415321" y="4793934"/>
                </a:cubicBezTo>
                <a:lnTo>
                  <a:pt x="3532733" y="4568362"/>
                </a:lnTo>
                <a:lnTo>
                  <a:pt x="3650144" y="4793934"/>
                </a:lnTo>
                <a:cubicBezTo>
                  <a:pt x="3652042" y="4798678"/>
                  <a:pt x="3654770" y="4802592"/>
                  <a:pt x="3658327" y="4805675"/>
                </a:cubicBezTo>
                <a:cubicBezTo>
                  <a:pt x="3661885" y="4808759"/>
                  <a:pt x="3667341" y="4811368"/>
                  <a:pt x="3674694" y="4813503"/>
                </a:cubicBezTo>
                <a:cubicBezTo>
                  <a:pt x="3682047" y="4815637"/>
                  <a:pt x="3692246" y="4817061"/>
                  <a:pt x="3705292" y="4817772"/>
                </a:cubicBezTo>
                <a:cubicBezTo>
                  <a:pt x="3718338" y="4818484"/>
                  <a:pt x="3735534" y="4818840"/>
                  <a:pt x="3756882" y="4818840"/>
                </a:cubicBezTo>
                <a:cubicBezTo>
                  <a:pt x="3779652" y="4818840"/>
                  <a:pt x="3797916" y="4818247"/>
                  <a:pt x="3811674" y="4817061"/>
                </a:cubicBezTo>
                <a:cubicBezTo>
                  <a:pt x="3825431" y="4815875"/>
                  <a:pt x="3835631" y="4813621"/>
                  <a:pt x="3842272" y="4810301"/>
                </a:cubicBezTo>
                <a:cubicBezTo>
                  <a:pt x="3848913" y="4806980"/>
                  <a:pt x="3852353" y="4802710"/>
                  <a:pt x="3852590" y="4797492"/>
                </a:cubicBezTo>
                <a:cubicBezTo>
                  <a:pt x="3852827" y="4792274"/>
                  <a:pt x="3851048" y="4785632"/>
                  <a:pt x="3847253" y="4777568"/>
                </a:cubicBezTo>
                <a:lnTo>
                  <a:pt x="3672915" y="4460201"/>
                </a:lnTo>
                <a:lnTo>
                  <a:pt x="3830887" y="4172009"/>
                </a:lnTo>
                <a:cubicBezTo>
                  <a:pt x="3836105" y="4162521"/>
                  <a:pt x="3838833" y="4154813"/>
                  <a:pt x="3839070" y="4148883"/>
                </a:cubicBezTo>
                <a:cubicBezTo>
                  <a:pt x="3839307" y="4142953"/>
                  <a:pt x="3836698" y="4138328"/>
                  <a:pt x="3831242" y="4135007"/>
                </a:cubicBezTo>
                <a:cubicBezTo>
                  <a:pt x="3825787" y="4131686"/>
                  <a:pt x="3816773" y="4129551"/>
                  <a:pt x="3804202" y="4128603"/>
                </a:cubicBezTo>
                <a:cubicBezTo>
                  <a:pt x="3791631" y="4127654"/>
                  <a:pt x="3774909" y="4127179"/>
                  <a:pt x="3754036" y="4127179"/>
                </a:cubicBezTo>
                <a:cubicBezTo>
                  <a:pt x="3735534" y="4127179"/>
                  <a:pt x="3720947" y="4127654"/>
                  <a:pt x="3710273" y="4128603"/>
                </a:cubicBezTo>
                <a:cubicBezTo>
                  <a:pt x="3699599" y="4129551"/>
                  <a:pt x="3691179" y="4130975"/>
                  <a:pt x="3685012" y="4132872"/>
                </a:cubicBezTo>
                <a:cubicBezTo>
                  <a:pt x="3678845" y="4134770"/>
                  <a:pt x="3674338" y="4137142"/>
                  <a:pt x="3671492" y="4139988"/>
                </a:cubicBezTo>
                <a:cubicBezTo>
                  <a:pt x="3668645" y="4142834"/>
                  <a:pt x="3666511" y="4146155"/>
                  <a:pt x="3665087" y="4149950"/>
                </a:cubicBezTo>
                <a:lnTo>
                  <a:pt x="3552657" y="4362002"/>
                </a:lnTo>
                <a:lnTo>
                  <a:pt x="3439515" y="4149950"/>
                </a:lnTo>
                <a:cubicBezTo>
                  <a:pt x="3437143" y="4145206"/>
                  <a:pt x="3434297" y="4141293"/>
                  <a:pt x="3430976" y="4138209"/>
                </a:cubicBezTo>
                <a:cubicBezTo>
                  <a:pt x="3427655" y="4135125"/>
                  <a:pt x="3422437" y="4132872"/>
                  <a:pt x="3415321" y="4131449"/>
                </a:cubicBezTo>
                <a:cubicBezTo>
                  <a:pt x="3408205" y="4130026"/>
                  <a:pt x="3398362" y="4128958"/>
                  <a:pt x="3385791" y="4128247"/>
                </a:cubicBezTo>
                <a:cubicBezTo>
                  <a:pt x="3373219" y="4127535"/>
                  <a:pt x="3356497" y="4127179"/>
                  <a:pt x="3335624" y="4127179"/>
                </a:cubicBezTo>
                <a:close/>
                <a:moveTo>
                  <a:pt x="6577114" y="4115082"/>
                </a:moveTo>
                <a:cubicBezTo>
                  <a:pt x="6634041" y="4115082"/>
                  <a:pt x="6683377" y="4122791"/>
                  <a:pt x="6725123" y="4138209"/>
                </a:cubicBezTo>
                <a:cubicBezTo>
                  <a:pt x="6766870" y="4153627"/>
                  <a:pt x="6801382" y="4176279"/>
                  <a:pt x="6828659" y="4206165"/>
                </a:cubicBezTo>
                <a:cubicBezTo>
                  <a:pt x="6855936" y="4236052"/>
                  <a:pt x="6876217" y="4272817"/>
                  <a:pt x="6889499" y="4316461"/>
                </a:cubicBezTo>
                <a:cubicBezTo>
                  <a:pt x="6902782" y="4360105"/>
                  <a:pt x="6909424" y="4410153"/>
                  <a:pt x="6909424" y="4466605"/>
                </a:cubicBezTo>
                <a:cubicBezTo>
                  <a:pt x="6909424" y="4520686"/>
                  <a:pt x="6902308" y="4570022"/>
                  <a:pt x="6888076" y="4614615"/>
                </a:cubicBezTo>
                <a:cubicBezTo>
                  <a:pt x="6873845" y="4659207"/>
                  <a:pt x="6852260" y="4697633"/>
                  <a:pt x="6823322" y="4729891"/>
                </a:cubicBezTo>
                <a:cubicBezTo>
                  <a:pt x="6794384" y="4762150"/>
                  <a:pt x="6758094" y="4787055"/>
                  <a:pt x="6714450" y="4804608"/>
                </a:cubicBezTo>
                <a:cubicBezTo>
                  <a:pt x="6670806" y="4822160"/>
                  <a:pt x="6619809" y="4830936"/>
                  <a:pt x="6561459" y="4830936"/>
                </a:cubicBezTo>
                <a:cubicBezTo>
                  <a:pt x="6505007" y="4830936"/>
                  <a:pt x="6455908" y="4823109"/>
                  <a:pt x="6414161" y="4807454"/>
                </a:cubicBezTo>
                <a:cubicBezTo>
                  <a:pt x="6372415" y="4791799"/>
                  <a:pt x="6337785" y="4769029"/>
                  <a:pt x="6310270" y="4739142"/>
                </a:cubicBezTo>
                <a:cubicBezTo>
                  <a:pt x="6282755" y="4709256"/>
                  <a:pt x="6262357" y="4672490"/>
                  <a:pt x="6249074" y="4628846"/>
                </a:cubicBezTo>
                <a:cubicBezTo>
                  <a:pt x="6235791" y="4585203"/>
                  <a:pt x="6229149" y="4535392"/>
                  <a:pt x="6229149" y="4479414"/>
                </a:cubicBezTo>
                <a:cubicBezTo>
                  <a:pt x="6229149" y="4425333"/>
                  <a:pt x="6236384" y="4375878"/>
                  <a:pt x="6250853" y="4331048"/>
                </a:cubicBezTo>
                <a:cubicBezTo>
                  <a:pt x="6265322" y="4286219"/>
                  <a:pt x="6287025" y="4247793"/>
                  <a:pt x="6315963" y="4215772"/>
                </a:cubicBezTo>
                <a:cubicBezTo>
                  <a:pt x="6344900" y="4183750"/>
                  <a:pt x="6381073" y="4158964"/>
                  <a:pt x="6424479" y="4141411"/>
                </a:cubicBezTo>
                <a:cubicBezTo>
                  <a:pt x="6467886" y="4123859"/>
                  <a:pt x="6518764" y="4115082"/>
                  <a:pt x="6577114" y="4115082"/>
                </a:cubicBezTo>
                <a:close/>
                <a:moveTo>
                  <a:pt x="5062639" y="4115082"/>
                </a:moveTo>
                <a:cubicBezTo>
                  <a:pt x="5119566" y="4115082"/>
                  <a:pt x="5168902" y="4122791"/>
                  <a:pt x="5210648" y="4138209"/>
                </a:cubicBezTo>
                <a:cubicBezTo>
                  <a:pt x="5252395" y="4153627"/>
                  <a:pt x="5286907" y="4176279"/>
                  <a:pt x="5314184" y="4206165"/>
                </a:cubicBezTo>
                <a:cubicBezTo>
                  <a:pt x="5341462" y="4236052"/>
                  <a:pt x="5361742" y="4272817"/>
                  <a:pt x="5375024" y="4316461"/>
                </a:cubicBezTo>
                <a:cubicBezTo>
                  <a:pt x="5388308" y="4360105"/>
                  <a:pt x="5394949" y="4410153"/>
                  <a:pt x="5394949" y="4466605"/>
                </a:cubicBezTo>
                <a:cubicBezTo>
                  <a:pt x="5394949" y="4520686"/>
                  <a:pt x="5387833" y="4570022"/>
                  <a:pt x="5373601" y="4614615"/>
                </a:cubicBezTo>
                <a:cubicBezTo>
                  <a:pt x="5359370" y="4659207"/>
                  <a:pt x="5337785" y="4697633"/>
                  <a:pt x="5308847" y="4729891"/>
                </a:cubicBezTo>
                <a:cubicBezTo>
                  <a:pt x="5279910" y="4762150"/>
                  <a:pt x="5243619" y="4787055"/>
                  <a:pt x="5199975" y="4804608"/>
                </a:cubicBezTo>
                <a:cubicBezTo>
                  <a:pt x="5156331" y="4822160"/>
                  <a:pt x="5105334" y="4830936"/>
                  <a:pt x="5046984" y="4830936"/>
                </a:cubicBezTo>
                <a:cubicBezTo>
                  <a:pt x="4990532" y="4830936"/>
                  <a:pt x="4941433" y="4823109"/>
                  <a:pt x="4899686" y="4807454"/>
                </a:cubicBezTo>
                <a:cubicBezTo>
                  <a:pt x="4857940" y="4791799"/>
                  <a:pt x="4823310" y="4769029"/>
                  <a:pt x="4795795" y="4739142"/>
                </a:cubicBezTo>
                <a:lnTo>
                  <a:pt x="4775200" y="4710493"/>
                </a:lnTo>
                <a:lnTo>
                  <a:pt x="4775200" y="4252340"/>
                </a:lnTo>
                <a:lnTo>
                  <a:pt x="4801488" y="4215772"/>
                </a:lnTo>
                <a:cubicBezTo>
                  <a:pt x="4830425" y="4183750"/>
                  <a:pt x="4866598" y="4158964"/>
                  <a:pt x="4910004" y="4141411"/>
                </a:cubicBezTo>
                <a:cubicBezTo>
                  <a:pt x="4953411" y="4123859"/>
                  <a:pt x="5004289" y="4115082"/>
                  <a:pt x="5062639" y="4115082"/>
                </a:cubicBezTo>
                <a:close/>
                <a:moveTo>
                  <a:pt x="2858644" y="4115082"/>
                </a:moveTo>
                <a:cubicBezTo>
                  <a:pt x="2808358" y="4115082"/>
                  <a:pt x="2763173" y="4123384"/>
                  <a:pt x="2723087" y="4139988"/>
                </a:cubicBezTo>
                <a:cubicBezTo>
                  <a:pt x="2683001" y="4156592"/>
                  <a:pt x="2648963" y="4180667"/>
                  <a:pt x="2620974" y="4212214"/>
                </a:cubicBezTo>
                <a:cubicBezTo>
                  <a:pt x="2592985" y="4243761"/>
                  <a:pt x="2571638" y="4282186"/>
                  <a:pt x="2556932" y="4327490"/>
                </a:cubicBezTo>
                <a:cubicBezTo>
                  <a:pt x="2542226" y="4372795"/>
                  <a:pt x="2534873" y="4423673"/>
                  <a:pt x="2534873" y="4480125"/>
                </a:cubicBezTo>
                <a:cubicBezTo>
                  <a:pt x="2534873" y="4539424"/>
                  <a:pt x="2541870" y="4591132"/>
                  <a:pt x="2555864" y="4635251"/>
                </a:cubicBezTo>
                <a:cubicBezTo>
                  <a:pt x="2569859" y="4679369"/>
                  <a:pt x="2591088" y="4715897"/>
                  <a:pt x="2619551" y="4744835"/>
                </a:cubicBezTo>
                <a:cubicBezTo>
                  <a:pt x="2648014" y="4773772"/>
                  <a:pt x="2683475" y="4795357"/>
                  <a:pt x="2725933" y="4809589"/>
                </a:cubicBezTo>
                <a:cubicBezTo>
                  <a:pt x="2768391" y="4823821"/>
                  <a:pt x="2817846" y="4830936"/>
                  <a:pt x="2874298" y="4830936"/>
                </a:cubicBezTo>
                <a:cubicBezTo>
                  <a:pt x="2905608" y="4830936"/>
                  <a:pt x="2935020" y="4828920"/>
                  <a:pt x="2962535" y="4824888"/>
                </a:cubicBezTo>
                <a:cubicBezTo>
                  <a:pt x="2990050" y="4820856"/>
                  <a:pt x="3014481" y="4816112"/>
                  <a:pt x="3035828" y="4810656"/>
                </a:cubicBezTo>
                <a:cubicBezTo>
                  <a:pt x="3057176" y="4805201"/>
                  <a:pt x="3074728" y="4799627"/>
                  <a:pt x="3088485" y="4793934"/>
                </a:cubicBezTo>
                <a:cubicBezTo>
                  <a:pt x="3102243" y="4788241"/>
                  <a:pt x="3110663" y="4783735"/>
                  <a:pt x="3113747" y="4780414"/>
                </a:cubicBezTo>
                <a:cubicBezTo>
                  <a:pt x="3116830" y="4777093"/>
                  <a:pt x="3119321" y="4773654"/>
                  <a:pt x="3121218" y="4770096"/>
                </a:cubicBezTo>
                <a:cubicBezTo>
                  <a:pt x="3123116" y="4766538"/>
                  <a:pt x="3124539" y="4762150"/>
                  <a:pt x="3125488" y="4756932"/>
                </a:cubicBezTo>
                <a:cubicBezTo>
                  <a:pt x="3126436" y="4751713"/>
                  <a:pt x="3127148" y="4745428"/>
                  <a:pt x="3127622" y="4738075"/>
                </a:cubicBezTo>
                <a:cubicBezTo>
                  <a:pt x="3128097" y="4730722"/>
                  <a:pt x="3128334" y="4721827"/>
                  <a:pt x="3128334" y="4711390"/>
                </a:cubicBezTo>
                <a:cubicBezTo>
                  <a:pt x="3128334" y="4699531"/>
                  <a:pt x="3127978" y="4689687"/>
                  <a:pt x="3127267" y="4681860"/>
                </a:cubicBezTo>
                <a:cubicBezTo>
                  <a:pt x="3126555" y="4674032"/>
                  <a:pt x="3125251" y="4667984"/>
                  <a:pt x="3123353" y="4663714"/>
                </a:cubicBezTo>
                <a:cubicBezTo>
                  <a:pt x="3121455" y="4659445"/>
                  <a:pt x="3119083" y="4656480"/>
                  <a:pt x="3116237" y="4654819"/>
                </a:cubicBezTo>
                <a:cubicBezTo>
                  <a:pt x="3113391" y="4653159"/>
                  <a:pt x="3109833" y="4652329"/>
                  <a:pt x="3105563" y="4652329"/>
                </a:cubicBezTo>
                <a:cubicBezTo>
                  <a:pt x="3098448" y="4652329"/>
                  <a:pt x="3089197" y="4654582"/>
                  <a:pt x="3077812" y="4659089"/>
                </a:cubicBezTo>
                <a:cubicBezTo>
                  <a:pt x="3066426" y="4663596"/>
                  <a:pt x="3052076" y="4668577"/>
                  <a:pt x="3034761" y="4674032"/>
                </a:cubicBezTo>
                <a:cubicBezTo>
                  <a:pt x="3017446" y="4679488"/>
                  <a:pt x="2996928" y="4684469"/>
                  <a:pt x="2973209" y="4688975"/>
                </a:cubicBezTo>
                <a:cubicBezTo>
                  <a:pt x="2949489" y="4693482"/>
                  <a:pt x="2921975" y="4695735"/>
                  <a:pt x="2890665" y="4695735"/>
                </a:cubicBezTo>
                <a:cubicBezTo>
                  <a:pt x="2859829" y="4695735"/>
                  <a:pt x="2833382" y="4691703"/>
                  <a:pt x="2811323" y="4683638"/>
                </a:cubicBezTo>
                <a:cubicBezTo>
                  <a:pt x="2789264" y="4675574"/>
                  <a:pt x="2771237" y="4663833"/>
                  <a:pt x="2757243" y="4648415"/>
                </a:cubicBezTo>
                <a:cubicBezTo>
                  <a:pt x="2743248" y="4632997"/>
                  <a:pt x="2733049" y="4614259"/>
                  <a:pt x="2726645" y="4592200"/>
                </a:cubicBezTo>
                <a:cubicBezTo>
                  <a:pt x="2720240" y="4570141"/>
                  <a:pt x="2717038" y="4545591"/>
                  <a:pt x="2717038" y="4518551"/>
                </a:cubicBezTo>
                <a:lnTo>
                  <a:pt x="3103428" y="4518551"/>
                </a:lnTo>
                <a:cubicBezTo>
                  <a:pt x="3120507" y="4518551"/>
                  <a:pt x="3133908" y="4513333"/>
                  <a:pt x="3143633" y="4502896"/>
                </a:cubicBezTo>
                <a:cubicBezTo>
                  <a:pt x="3153358" y="4492459"/>
                  <a:pt x="3158221" y="4476330"/>
                  <a:pt x="3158221" y="4454508"/>
                </a:cubicBezTo>
                <a:lnTo>
                  <a:pt x="3158221" y="4426045"/>
                </a:lnTo>
                <a:cubicBezTo>
                  <a:pt x="3158221" y="4381452"/>
                  <a:pt x="3152528" y="4340180"/>
                  <a:pt x="3141143" y="4302229"/>
                </a:cubicBezTo>
                <a:cubicBezTo>
                  <a:pt x="3129757" y="4264278"/>
                  <a:pt x="3111968" y="4231427"/>
                  <a:pt x="3087774" y="4203675"/>
                </a:cubicBezTo>
                <a:cubicBezTo>
                  <a:pt x="3063580" y="4175923"/>
                  <a:pt x="3032626" y="4154220"/>
                  <a:pt x="2994912" y="4138565"/>
                </a:cubicBezTo>
                <a:cubicBezTo>
                  <a:pt x="2957198" y="4122910"/>
                  <a:pt x="2911775" y="4115082"/>
                  <a:pt x="2858644" y="4115082"/>
                </a:cubicBezTo>
                <a:close/>
                <a:moveTo>
                  <a:pt x="8135554" y="3855354"/>
                </a:moveTo>
                <a:cubicBezTo>
                  <a:pt x="8169235" y="3855354"/>
                  <a:pt x="8192006" y="3861640"/>
                  <a:pt x="8203866" y="3874211"/>
                </a:cubicBezTo>
                <a:cubicBezTo>
                  <a:pt x="8215726" y="3886783"/>
                  <a:pt x="8221655" y="3909198"/>
                  <a:pt x="8221655" y="3941456"/>
                </a:cubicBezTo>
                <a:cubicBezTo>
                  <a:pt x="8221655" y="3974663"/>
                  <a:pt x="8215488" y="3997790"/>
                  <a:pt x="8203154" y="4010835"/>
                </a:cubicBezTo>
                <a:cubicBezTo>
                  <a:pt x="8190821" y="4023881"/>
                  <a:pt x="8168050" y="4030404"/>
                  <a:pt x="8134842" y="4030404"/>
                </a:cubicBezTo>
                <a:cubicBezTo>
                  <a:pt x="8101161" y="4030404"/>
                  <a:pt x="8078508" y="4024118"/>
                  <a:pt x="8066886" y="4011547"/>
                </a:cubicBezTo>
                <a:cubicBezTo>
                  <a:pt x="8055264" y="3998976"/>
                  <a:pt x="8049452" y="3976798"/>
                  <a:pt x="8049452" y="3945014"/>
                </a:cubicBezTo>
                <a:cubicBezTo>
                  <a:pt x="8049452" y="3911332"/>
                  <a:pt x="8055500" y="3887969"/>
                  <a:pt x="8067597" y="3874923"/>
                </a:cubicBezTo>
                <a:cubicBezTo>
                  <a:pt x="8079694" y="3861877"/>
                  <a:pt x="8102346" y="3855354"/>
                  <a:pt x="8135554" y="3855354"/>
                </a:cubicBezTo>
                <a:close/>
                <a:moveTo>
                  <a:pt x="7895750" y="3855354"/>
                </a:moveTo>
                <a:cubicBezTo>
                  <a:pt x="7929906" y="3855354"/>
                  <a:pt x="7952914" y="3861640"/>
                  <a:pt x="7964773" y="3874211"/>
                </a:cubicBezTo>
                <a:cubicBezTo>
                  <a:pt x="7976634" y="3886783"/>
                  <a:pt x="7982563" y="3909198"/>
                  <a:pt x="7982563" y="3941456"/>
                </a:cubicBezTo>
                <a:cubicBezTo>
                  <a:pt x="7982563" y="3974663"/>
                  <a:pt x="7976396" y="3997790"/>
                  <a:pt x="7964062" y="4010835"/>
                </a:cubicBezTo>
                <a:cubicBezTo>
                  <a:pt x="7951728" y="4023881"/>
                  <a:pt x="7928958" y="4030404"/>
                  <a:pt x="7895750" y="4030404"/>
                </a:cubicBezTo>
                <a:cubicBezTo>
                  <a:pt x="7862069" y="4030404"/>
                  <a:pt x="7839298" y="4024118"/>
                  <a:pt x="7827438" y="4011547"/>
                </a:cubicBezTo>
                <a:cubicBezTo>
                  <a:pt x="7815578" y="3998976"/>
                  <a:pt x="7809648" y="3976798"/>
                  <a:pt x="7809648" y="3945014"/>
                </a:cubicBezTo>
                <a:cubicBezTo>
                  <a:pt x="7809648" y="3911332"/>
                  <a:pt x="7815816" y="3887969"/>
                  <a:pt x="7828149" y="3874923"/>
                </a:cubicBezTo>
                <a:cubicBezTo>
                  <a:pt x="7840483" y="3861877"/>
                  <a:pt x="7863017" y="3855354"/>
                  <a:pt x="7895750" y="3855354"/>
                </a:cubicBezTo>
                <a:close/>
                <a:moveTo>
                  <a:pt x="7653346" y="3848238"/>
                </a:moveTo>
                <a:cubicBezTo>
                  <a:pt x="7693195" y="3848238"/>
                  <a:pt x="7720235" y="3854998"/>
                  <a:pt x="7734467" y="3868519"/>
                </a:cubicBezTo>
                <a:cubicBezTo>
                  <a:pt x="7748698" y="3882039"/>
                  <a:pt x="7755814" y="3906114"/>
                  <a:pt x="7755814" y="3940744"/>
                </a:cubicBezTo>
                <a:cubicBezTo>
                  <a:pt x="7755814" y="3976798"/>
                  <a:pt x="7748461" y="4001703"/>
                  <a:pt x="7733755" y="4015461"/>
                </a:cubicBezTo>
                <a:cubicBezTo>
                  <a:pt x="7719049" y="4029218"/>
                  <a:pt x="7691771" y="4036097"/>
                  <a:pt x="7651923" y="4036097"/>
                </a:cubicBezTo>
                <a:cubicBezTo>
                  <a:pt x="7611600" y="4036097"/>
                  <a:pt x="7584441" y="4029455"/>
                  <a:pt x="7570446" y="4016172"/>
                </a:cubicBezTo>
                <a:cubicBezTo>
                  <a:pt x="7556452" y="4002889"/>
                  <a:pt x="7549455" y="3978933"/>
                  <a:pt x="7549455" y="3944302"/>
                </a:cubicBezTo>
                <a:cubicBezTo>
                  <a:pt x="7549455" y="3908249"/>
                  <a:pt x="7556689" y="3883225"/>
                  <a:pt x="7571158" y="3869230"/>
                </a:cubicBezTo>
                <a:cubicBezTo>
                  <a:pt x="7585627" y="3855236"/>
                  <a:pt x="7613023" y="3848238"/>
                  <a:pt x="7653346" y="3848238"/>
                </a:cubicBezTo>
                <a:close/>
                <a:moveTo>
                  <a:pt x="4478331" y="2768086"/>
                </a:moveTo>
                <a:lnTo>
                  <a:pt x="4546643" y="2768086"/>
                </a:lnTo>
                <a:lnTo>
                  <a:pt x="4546643" y="2876247"/>
                </a:lnTo>
                <a:cubicBezTo>
                  <a:pt x="4524821" y="2900915"/>
                  <a:pt x="4503355" y="2919653"/>
                  <a:pt x="4482244" y="2932462"/>
                </a:cubicBezTo>
                <a:cubicBezTo>
                  <a:pt x="4461134" y="2945270"/>
                  <a:pt x="4438007" y="2951675"/>
                  <a:pt x="4412865" y="2951675"/>
                </a:cubicBezTo>
                <a:cubicBezTo>
                  <a:pt x="4382978" y="2951675"/>
                  <a:pt x="4359615" y="2944084"/>
                  <a:pt x="4342774" y="2928904"/>
                </a:cubicBezTo>
                <a:cubicBezTo>
                  <a:pt x="4325933" y="2913724"/>
                  <a:pt x="4317512" y="2892850"/>
                  <a:pt x="4317512" y="2866285"/>
                </a:cubicBezTo>
                <a:cubicBezTo>
                  <a:pt x="4317512" y="2850630"/>
                  <a:pt x="4320477" y="2836754"/>
                  <a:pt x="4326408" y="2824657"/>
                </a:cubicBezTo>
                <a:cubicBezTo>
                  <a:pt x="4332337" y="2812560"/>
                  <a:pt x="4341706" y="2802242"/>
                  <a:pt x="4354515" y="2793703"/>
                </a:cubicBezTo>
                <a:cubicBezTo>
                  <a:pt x="4367323" y="2785164"/>
                  <a:pt x="4383927" y="2778760"/>
                  <a:pt x="4404326" y="2774490"/>
                </a:cubicBezTo>
                <a:cubicBezTo>
                  <a:pt x="4424725" y="2770221"/>
                  <a:pt x="4449393" y="2768086"/>
                  <a:pt x="4478331" y="2768086"/>
                </a:cubicBezTo>
                <a:close/>
                <a:moveTo>
                  <a:pt x="6395335" y="2374580"/>
                </a:moveTo>
                <a:cubicBezTo>
                  <a:pt x="6412887" y="2374580"/>
                  <a:pt x="6427356" y="2375291"/>
                  <a:pt x="6438741" y="2376714"/>
                </a:cubicBezTo>
                <a:cubicBezTo>
                  <a:pt x="6450127" y="2378138"/>
                  <a:pt x="6459259" y="2380154"/>
                  <a:pt x="6466137" y="2382763"/>
                </a:cubicBezTo>
                <a:cubicBezTo>
                  <a:pt x="6473016" y="2385372"/>
                  <a:pt x="6477878" y="2388455"/>
                  <a:pt x="6480725" y="2392013"/>
                </a:cubicBezTo>
                <a:cubicBezTo>
                  <a:pt x="6483571" y="2395571"/>
                  <a:pt x="6484994" y="2399722"/>
                  <a:pt x="6484994" y="2404466"/>
                </a:cubicBezTo>
                <a:lnTo>
                  <a:pt x="6484994" y="3037776"/>
                </a:lnTo>
                <a:cubicBezTo>
                  <a:pt x="6484994" y="3042520"/>
                  <a:pt x="6483571" y="3046671"/>
                  <a:pt x="6480725" y="3050229"/>
                </a:cubicBezTo>
                <a:cubicBezTo>
                  <a:pt x="6477878" y="3053787"/>
                  <a:pt x="6473016" y="3056752"/>
                  <a:pt x="6466137" y="3059124"/>
                </a:cubicBezTo>
                <a:cubicBezTo>
                  <a:pt x="6459259" y="3061496"/>
                  <a:pt x="6450127" y="3063275"/>
                  <a:pt x="6438741" y="3064461"/>
                </a:cubicBezTo>
                <a:cubicBezTo>
                  <a:pt x="6427356" y="3065647"/>
                  <a:pt x="6412887" y="3066240"/>
                  <a:pt x="6395335" y="3066240"/>
                </a:cubicBezTo>
                <a:cubicBezTo>
                  <a:pt x="6377782" y="3066240"/>
                  <a:pt x="6363313" y="3065647"/>
                  <a:pt x="6351928" y="3064461"/>
                </a:cubicBezTo>
                <a:cubicBezTo>
                  <a:pt x="6340543" y="3063275"/>
                  <a:pt x="6331411" y="3061496"/>
                  <a:pt x="6324532" y="3059124"/>
                </a:cubicBezTo>
                <a:cubicBezTo>
                  <a:pt x="6317653" y="3056752"/>
                  <a:pt x="6312791" y="3053787"/>
                  <a:pt x="6309944" y="3050229"/>
                </a:cubicBezTo>
                <a:cubicBezTo>
                  <a:pt x="6307098" y="3046671"/>
                  <a:pt x="6305675" y="3042520"/>
                  <a:pt x="6305675" y="3037776"/>
                </a:cubicBezTo>
                <a:lnTo>
                  <a:pt x="6305675" y="2404466"/>
                </a:lnTo>
                <a:cubicBezTo>
                  <a:pt x="6305675" y="2399722"/>
                  <a:pt x="6307098" y="2395571"/>
                  <a:pt x="6309944" y="2392013"/>
                </a:cubicBezTo>
                <a:cubicBezTo>
                  <a:pt x="6312791" y="2388455"/>
                  <a:pt x="6317653" y="2385372"/>
                  <a:pt x="6324532" y="2382763"/>
                </a:cubicBezTo>
                <a:cubicBezTo>
                  <a:pt x="6331411" y="2380154"/>
                  <a:pt x="6340543" y="2378138"/>
                  <a:pt x="6351928" y="2376714"/>
                </a:cubicBezTo>
                <a:cubicBezTo>
                  <a:pt x="6363313" y="2375291"/>
                  <a:pt x="6377782" y="2374580"/>
                  <a:pt x="6395335" y="2374580"/>
                </a:cubicBezTo>
                <a:close/>
                <a:moveTo>
                  <a:pt x="5604759" y="2374580"/>
                </a:moveTo>
                <a:cubicBezTo>
                  <a:pt x="5622312" y="2374580"/>
                  <a:pt x="5636781" y="2375173"/>
                  <a:pt x="5648166" y="2376359"/>
                </a:cubicBezTo>
                <a:cubicBezTo>
                  <a:pt x="5659551" y="2377545"/>
                  <a:pt x="5668683" y="2379323"/>
                  <a:pt x="5675562" y="2381695"/>
                </a:cubicBezTo>
                <a:cubicBezTo>
                  <a:pt x="5682441" y="2384067"/>
                  <a:pt x="5687303" y="2387032"/>
                  <a:pt x="5690150" y="2390590"/>
                </a:cubicBezTo>
                <a:cubicBezTo>
                  <a:pt x="5692996" y="2394148"/>
                  <a:pt x="5694419" y="2398299"/>
                  <a:pt x="5694419" y="2403043"/>
                </a:cubicBezTo>
                <a:lnTo>
                  <a:pt x="5694419" y="2640712"/>
                </a:lnTo>
                <a:lnTo>
                  <a:pt x="5951301" y="2640712"/>
                </a:lnTo>
                <a:lnTo>
                  <a:pt x="5951301" y="2403043"/>
                </a:lnTo>
                <a:cubicBezTo>
                  <a:pt x="5951301" y="2398299"/>
                  <a:pt x="5952724" y="2394148"/>
                  <a:pt x="5955571" y="2390590"/>
                </a:cubicBezTo>
                <a:cubicBezTo>
                  <a:pt x="5958417" y="2387032"/>
                  <a:pt x="5963161" y="2384067"/>
                  <a:pt x="5969802" y="2381695"/>
                </a:cubicBezTo>
                <a:cubicBezTo>
                  <a:pt x="5976444" y="2379323"/>
                  <a:pt x="5985576" y="2377545"/>
                  <a:pt x="5997198" y="2376359"/>
                </a:cubicBezTo>
                <a:cubicBezTo>
                  <a:pt x="6008821" y="2375173"/>
                  <a:pt x="6023408" y="2374580"/>
                  <a:pt x="6040961" y="2374580"/>
                </a:cubicBezTo>
                <a:cubicBezTo>
                  <a:pt x="6058039" y="2374580"/>
                  <a:pt x="6072389" y="2375173"/>
                  <a:pt x="6084012" y="2376359"/>
                </a:cubicBezTo>
                <a:cubicBezTo>
                  <a:pt x="6095634" y="2377545"/>
                  <a:pt x="6104766" y="2379323"/>
                  <a:pt x="6111408" y="2381695"/>
                </a:cubicBezTo>
                <a:cubicBezTo>
                  <a:pt x="6118049" y="2384067"/>
                  <a:pt x="6122793" y="2387032"/>
                  <a:pt x="6125639" y="2390590"/>
                </a:cubicBezTo>
                <a:cubicBezTo>
                  <a:pt x="6128486" y="2394148"/>
                  <a:pt x="6129909" y="2398299"/>
                  <a:pt x="6129909" y="2403043"/>
                </a:cubicBezTo>
                <a:lnTo>
                  <a:pt x="6129909" y="3037776"/>
                </a:lnTo>
                <a:cubicBezTo>
                  <a:pt x="6129909" y="3042520"/>
                  <a:pt x="6128486" y="3046671"/>
                  <a:pt x="6125639" y="3050229"/>
                </a:cubicBezTo>
                <a:cubicBezTo>
                  <a:pt x="6122793" y="3053787"/>
                  <a:pt x="6118049" y="3056752"/>
                  <a:pt x="6111408" y="3059124"/>
                </a:cubicBezTo>
                <a:cubicBezTo>
                  <a:pt x="6104766" y="3061496"/>
                  <a:pt x="6095634" y="3063275"/>
                  <a:pt x="6084012" y="3064461"/>
                </a:cubicBezTo>
                <a:cubicBezTo>
                  <a:pt x="6072389" y="3065647"/>
                  <a:pt x="6058039" y="3066240"/>
                  <a:pt x="6040961" y="3066240"/>
                </a:cubicBezTo>
                <a:cubicBezTo>
                  <a:pt x="6023408" y="3066240"/>
                  <a:pt x="6008821" y="3065647"/>
                  <a:pt x="5997198" y="3064461"/>
                </a:cubicBezTo>
                <a:cubicBezTo>
                  <a:pt x="5985576" y="3063275"/>
                  <a:pt x="5976444" y="3061496"/>
                  <a:pt x="5969802" y="3059124"/>
                </a:cubicBezTo>
                <a:cubicBezTo>
                  <a:pt x="5963161" y="3056752"/>
                  <a:pt x="5958417" y="3053787"/>
                  <a:pt x="5955571" y="3050229"/>
                </a:cubicBezTo>
                <a:cubicBezTo>
                  <a:pt x="5952724" y="3046671"/>
                  <a:pt x="5951301" y="3042520"/>
                  <a:pt x="5951301" y="3037776"/>
                </a:cubicBezTo>
                <a:lnTo>
                  <a:pt x="5951301" y="2788010"/>
                </a:lnTo>
                <a:lnTo>
                  <a:pt x="5694419" y="2788010"/>
                </a:lnTo>
                <a:lnTo>
                  <a:pt x="5694419" y="3037776"/>
                </a:lnTo>
                <a:cubicBezTo>
                  <a:pt x="5694419" y="3042520"/>
                  <a:pt x="5692996" y="3046671"/>
                  <a:pt x="5690150" y="3050229"/>
                </a:cubicBezTo>
                <a:cubicBezTo>
                  <a:pt x="5687303" y="3053787"/>
                  <a:pt x="5682441" y="3056752"/>
                  <a:pt x="5675562" y="3059124"/>
                </a:cubicBezTo>
                <a:cubicBezTo>
                  <a:pt x="5668683" y="3061496"/>
                  <a:pt x="5659551" y="3063275"/>
                  <a:pt x="5648166" y="3064461"/>
                </a:cubicBezTo>
                <a:cubicBezTo>
                  <a:pt x="5636781" y="3065647"/>
                  <a:pt x="5622312" y="3066240"/>
                  <a:pt x="5604759" y="3066240"/>
                </a:cubicBezTo>
                <a:cubicBezTo>
                  <a:pt x="5587207" y="3066240"/>
                  <a:pt x="5572738" y="3065647"/>
                  <a:pt x="5561353" y="3064461"/>
                </a:cubicBezTo>
                <a:cubicBezTo>
                  <a:pt x="5549967" y="3063275"/>
                  <a:pt x="5540835" y="3061496"/>
                  <a:pt x="5533957" y="3059124"/>
                </a:cubicBezTo>
                <a:cubicBezTo>
                  <a:pt x="5527078" y="3056752"/>
                  <a:pt x="5522216" y="3053787"/>
                  <a:pt x="5519369" y="3050229"/>
                </a:cubicBezTo>
                <a:cubicBezTo>
                  <a:pt x="5516523" y="3046671"/>
                  <a:pt x="5515100" y="3042520"/>
                  <a:pt x="5515100" y="3037776"/>
                </a:cubicBezTo>
                <a:lnTo>
                  <a:pt x="5515100" y="2403043"/>
                </a:lnTo>
                <a:cubicBezTo>
                  <a:pt x="5515100" y="2398299"/>
                  <a:pt x="5516523" y="2394148"/>
                  <a:pt x="5519369" y="2390590"/>
                </a:cubicBezTo>
                <a:cubicBezTo>
                  <a:pt x="5522216" y="2387032"/>
                  <a:pt x="5527078" y="2384067"/>
                  <a:pt x="5533957" y="2381695"/>
                </a:cubicBezTo>
                <a:cubicBezTo>
                  <a:pt x="5540835" y="2379323"/>
                  <a:pt x="5549967" y="2377545"/>
                  <a:pt x="5561353" y="2376359"/>
                </a:cubicBezTo>
                <a:cubicBezTo>
                  <a:pt x="5572738" y="2375173"/>
                  <a:pt x="5587207" y="2374580"/>
                  <a:pt x="5604759" y="2374580"/>
                </a:cubicBezTo>
                <a:close/>
                <a:moveTo>
                  <a:pt x="3500669" y="2374580"/>
                </a:moveTo>
                <a:cubicBezTo>
                  <a:pt x="3483117" y="2374580"/>
                  <a:pt x="3468648" y="2375173"/>
                  <a:pt x="3457263" y="2376359"/>
                </a:cubicBezTo>
                <a:cubicBezTo>
                  <a:pt x="3445877" y="2377545"/>
                  <a:pt x="3436745" y="2379323"/>
                  <a:pt x="3429867" y="2381695"/>
                </a:cubicBezTo>
                <a:cubicBezTo>
                  <a:pt x="3422988" y="2384067"/>
                  <a:pt x="3418244" y="2387032"/>
                  <a:pt x="3415635" y="2390590"/>
                </a:cubicBezTo>
                <a:cubicBezTo>
                  <a:pt x="3413026" y="2394148"/>
                  <a:pt x="3411721" y="2398299"/>
                  <a:pt x="3411721" y="2403043"/>
                </a:cubicBezTo>
                <a:lnTo>
                  <a:pt x="3411721" y="2607268"/>
                </a:lnTo>
                <a:cubicBezTo>
                  <a:pt x="3411721" y="2649963"/>
                  <a:pt x="3415635" y="2685068"/>
                  <a:pt x="3423463" y="2712582"/>
                </a:cubicBezTo>
                <a:cubicBezTo>
                  <a:pt x="3431290" y="2740097"/>
                  <a:pt x="3444810" y="2764054"/>
                  <a:pt x="3464023" y="2784452"/>
                </a:cubicBezTo>
                <a:cubicBezTo>
                  <a:pt x="3483236" y="2804851"/>
                  <a:pt x="3508616" y="2820743"/>
                  <a:pt x="3540162" y="2832128"/>
                </a:cubicBezTo>
                <a:cubicBezTo>
                  <a:pt x="3571709" y="2843514"/>
                  <a:pt x="3611439" y="2849206"/>
                  <a:pt x="3659353" y="2849206"/>
                </a:cubicBezTo>
                <a:cubicBezTo>
                  <a:pt x="3691137" y="2849206"/>
                  <a:pt x="3720193" y="2846716"/>
                  <a:pt x="3746522" y="2841735"/>
                </a:cubicBezTo>
                <a:cubicBezTo>
                  <a:pt x="3772851" y="2836754"/>
                  <a:pt x="3797637" y="2829282"/>
                  <a:pt x="3820882" y="2819320"/>
                </a:cubicBezTo>
                <a:lnTo>
                  <a:pt x="3820882" y="3037776"/>
                </a:lnTo>
                <a:cubicBezTo>
                  <a:pt x="3820882" y="3042520"/>
                  <a:pt x="3822187" y="3046671"/>
                  <a:pt x="3824796" y="3050229"/>
                </a:cubicBezTo>
                <a:cubicBezTo>
                  <a:pt x="3827405" y="3053787"/>
                  <a:pt x="3832149" y="3056752"/>
                  <a:pt x="3839028" y="3059124"/>
                </a:cubicBezTo>
                <a:cubicBezTo>
                  <a:pt x="3845907" y="3061496"/>
                  <a:pt x="3855157" y="3063275"/>
                  <a:pt x="3866780" y="3064461"/>
                </a:cubicBezTo>
                <a:cubicBezTo>
                  <a:pt x="3878402" y="3065647"/>
                  <a:pt x="3892990" y="3066240"/>
                  <a:pt x="3910542" y="3066240"/>
                </a:cubicBezTo>
                <a:cubicBezTo>
                  <a:pt x="3927620" y="3066240"/>
                  <a:pt x="3941971" y="3065647"/>
                  <a:pt x="3953593" y="3064461"/>
                </a:cubicBezTo>
                <a:cubicBezTo>
                  <a:pt x="3965216" y="3063275"/>
                  <a:pt x="3974348" y="3061496"/>
                  <a:pt x="3980989" y="3059124"/>
                </a:cubicBezTo>
                <a:cubicBezTo>
                  <a:pt x="3987630" y="3056752"/>
                  <a:pt x="3992374" y="3053787"/>
                  <a:pt x="3995221" y="3050229"/>
                </a:cubicBezTo>
                <a:cubicBezTo>
                  <a:pt x="3998067" y="3046671"/>
                  <a:pt x="3999490" y="3042520"/>
                  <a:pt x="3999490" y="3037776"/>
                </a:cubicBezTo>
                <a:lnTo>
                  <a:pt x="3999490" y="2403043"/>
                </a:lnTo>
                <a:cubicBezTo>
                  <a:pt x="3999490" y="2398299"/>
                  <a:pt x="3998067" y="2394148"/>
                  <a:pt x="3995221" y="2390590"/>
                </a:cubicBezTo>
                <a:cubicBezTo>
                  <a:pt x="3992374" y="2387032"/>
                  <a:pt x="3987630" y="2384067"/>
                  <a:pt x="3980989" y="2381695"/>
                </a:cubicBezTo>
                <a:cubicBezTo>
                  <a:pt x="3974348" y="2379323"/>
                  <a:pt x="3965216" y="2377545"/>
                  <a:pt x="3953593" y="2376359"/>
                </a:cubicBezTo>
                <a:cubicBezTo>
                  <a:pt x="3941971" y="2375173"/>
                  <a:pt x="3927620" y="2374580"/>
                  <a:pt x="3910542" y="2374580"/>
                </a:cubicBezTo>
                <a:cubicBezTo>
                  <a:pt x="3892990" y="2374580"/>
                  <a:pt x="3878402" y="2375173"/>
                  <a:pt x="3866780" y="2376359"/>
                </a:cubicBezTo>
                <a:cubicBezTo>
                  <a:pt x="3855157" y="2377545"/>
                  <a:pt x="3845907" y="2379323"/>
                  <a:pt x="3839028" y="2381695"/>
                </a:cubicBezTo>
                <a:cubicBezTo>
                  <a:pt x="3832149" y="2384067"/>
                  <a:pt x="3827405" y="2387032"/>
                  <a:pt x="3824796" y="2390590"/>
                </a:cubicBezTo>
                <a:cubicBezTo>
                  <a:pt x="3822187" y="2394148"/>
                  <a:pt x="3820882" y="2398299"/>
                  <a:pt x="3820882" y="2403043"/>
                </a:cubicBezTo>
                <a:lnTo>
                  <a:pt x="3820882" y="2675580"/>
                </a:lnTo>
                <a:cubicBezTo>
                  <a:pt x="3800009" y="2686016"/>
                  <a:pt x="3778780" y="2693963"/>
                  <a:pt x="3757196" y="2699418"/>
                </a:cubicBezTo>
                <a:cubicBezTo>
                  <a:pt x="3735611" y="2704874"/>
                  <a:pt x="3713433" y="2707601"/>
                  <a:pt x="3690663" y="2707601"/>
                </a:cubicBezTo>
                <a:cubicBezTo>
                  <a:pt x="3674533" y="2707601"/>
                  <a:pt x="3660302" y="2705822"/>
                  <a:pt x="3647967" y="2702264"/>
                </a:cubicBezTo>
                <a:cubicBezTo>
                  <a:pt x="3635633" y="2698706"/>
                  <a:pt x="3625197" y="2692539"/>
                  <a:pt x="3616658" y="2683763"/>
                </a:cubicBezTo>
                <a:cubicBezTo>
                  <a:pt x="3608119" y="2674987"/>
                  <a:pt x="3601477" y="2663364"/>
                  <a:pt x="3596733" y="2648895"/>
                </a:cubicBezTo>
                <a:cubicBezTo>
                  <a:pt x="3591989" y="2634427"/>
                  <a:pt x="3589618" y="2611537"/>
                  <a:pt x="3589618" y="2580227"/>
                </a:cubicBezTo>
                <a:lnTo>
                  <a:pt x="3589618" y="2403043"/>
                </a:lnTo>
                <a:cubicBezTo>
                  <a:pt x="3589618" y="2398299"/>
                  <a:pt x="3588313" y="2394148"/>
                  <a:pt x="3585704" y="2390590"/>
                </a:cubicBezTo>
                <a:cubicBezTo>
                  <a:pt x="3583095" y="2387032"/>
                  <a:pt x="3578351" y="2384067"/>
                  <a:pt x="3571472" y="2381695"/>
                </a:cubicBezTo>
                <a:cubicBezTo>
                  <a:pt x="3564594" y="2379323"/>
                  <a:pt x="3555462" y="2377545"/>
                  <a:pt x="3544076" y="2376359"/>
                </a:cubicBezTo>
                <a:cubicBezTo>
                  <a:pt x="3532691" y="2375173"/>
                  <a:pt x="3518222" y="2374580"/>
                  <a:pt x="3500669" y="2374580"/>
                </a:cubicBezTo>
                <a:close/>
                <a:moveTo>
                  <a:pt x="2798503" y="2374580"/>
                </a:moveTo>
                <a:cubicBezTo>
                  <a:pt x="2776207" y="2374580"/>
                  <a:pt x="2758298" y="2375528"/>
                  <a:pt x="2744778" y="2377426"/>
                </a:cubicBezTo>
                <a:cubicBezTo>
                  <a:pt x="2731258" y="2379323"/>
                  <a:pt x="2721652" y="2382763"/>
                  <a:pt x="2715959" y="2387744"/>
                </a:cubicBezTo>
                <a:cubicBezTo>
                  <a:pt x="2710267" y="2392725"/>
                  <a:pt x="2707420" y="2399604"/>
                  <a:pt x="2707420" y="2408380"/>
                </a:cubicBezTo>
                <a:cubicBezTo>
                  <a:pt x="2707420" y="2417156"/>
                  <a:pt x="2710504" y="2429846"/>
                  <a:pt x="2716671" y="2446450"/>
                </a:cubicBezTo>
                <a:lnTo>
                  <a:pt x="2935127" y="3029949"/>
                </a:lnTo>
                <a:cubicBezTo>
                  <a:pt x="2937499" y="3036590"/>
                  <a:pt x="2941176" y="3042876"/>
                  <a:pt x="2946157" y="3048806"/>
                </a:cubicBezTo>
                <a:cubicBezTo>
                  <a:pt x="2951138" y="3054736"/>
                  <a:pt x="2956712" y="3059124"/>
                  <a:pt x="2962879" y="3061970"/>
                </a:cubicBezTo>
                <a:lnTo>
                  <a:pt x="2878201" y="3274734"/>
                </a:lnTo>
                <a:cubicBezTo>
                  <a:pt x="2874880" y="3282799"/>
                  <a:pt x="2873457" y="3289677"/>
                  <a:pt x="2873931" y="3295370"/>
                </a:cubicBezTo>
                <a:cubicBezTo>
                  <a:pt x="2874405" y="3301063"/>
                  <a:pt x="2877489" y="3305806"/>
                  <a:pt x="2883182" y="3309602"/>
                </a:cubicBezTo>
                <a:cubicBezTo>
                  <a:pt x="2888874" y="3313397"/>
                  <a:pt x="2897413" y="3316125"/>
                  <a:pt x="2908799" y="3317785"/>
                </a:cubicBezTo>
                <a:cubicBezTo>
                  <a:pt x="2920184" y="3319445"/>
                  <a:pt x="2935364" y="3320275"/>
                  <a:pt x="2954340" y="3320275"/>
                </a:cubicBezTo>
                <a:cubicBezTo>
                  <a:pt x="2990868" y="3320275"/>
                  <a:pt x="3018620" y="3317666"/>
                  <a:pt x="3037595" y="3312448"/>
                </a:cubicBezTo>
                <a:cubicBezTo>
                  <a:pt x="3056571" y="3307230"/>
                  <a:pt x="3068194" y="3298691"/>
                  <a:pt x="3072463" y="3286831"/>
                </a:cubicBezTo>
                <a:lnTo>
                  <a:pt x="3149314" y="3061970"/>
                </a:lnTo>
                <a:lnTo>
                  <a:pt x="3360655" y="2440045"/>
                </a:lnTo>
                <a:cubicBezTo>
                  <a:pt x="3364450" y="2428186"/>
                  <a:pt x="3366347" y="2417868"/>
                  <a:pt x="3366347" y="2409091"/>
                </a:cubicBezTo>
                <a:cubicBezTo>
                  <a:pt x="3366347" y="2400315"/>
                  <a:pt x="3363145" y="2393318"/>
                  <a:pt x="3356741" y="2388100"/>
                </a:cubicBezTo>
                <a:cubicBezTo>
                  <a:pt x="3350337" y="2382881"/>
                  <a:pt x="3340375" y="2379323"/>
                  <a:pt x="3326855" y="2377426"/>
                </a:cubicBezTo>
                <a:cubicBezTo>
                  <a:pt x="3313334" y="2375528"/>
                  <a:pt x="3296375" y="2374580"/>
                  <a:pt x="3275976" y="2374580"/>
                </a:cubicBezTo>
                <a:cubicBezTo>
                  <a:pt x="3249885" y="2374580"/>
                  <a:pt x="3231621" y="2375528"/>
                  <a:pt x="3221184" y="2377426"/>
                </a:cubicBezTo>
                <a:cubicBezTo>
                  <a:pt x="3210748" y="2379323"/>
                  <a:pt x="3203276" y="2382288"/>
                  <a:pt x="3198769" y="2386321"/>
                </a:cubicBezTo>
                <a:cubicBezTo>
                  <a:pt x="3194263" y="2390353"/>
                  <a:pt x="3190586" y="2398536"/>
                  <a:pt x="3187740" y="2410870"/>
                </a:cubicBezTo>
                <a:lnTo>
                  <a:pt x="3051116" y="2844225"/>
                </a:lnTo>
                <a:lnTo>
                  <a:pt x="3048981" y="2844225"/>
                </a:lnTo>
                <a:lnTo>
                  <a:pt x="2899548" y="2419409"/>
                </a:lnTo>
                <a:cubicBezTo>
                  <a:pt x="2896227" y="2408498"/>
                  <a:pt x="2892906" y="2400078"/>
                  <a:pt x="2889586" y="2394148"/>
                </a:cubicBezTo>
                <a:cubicBezTo>
                  <a:pt x="2886265" y="2388218"/>
                  <a:pt x="2881284" y="2383830"/>
                  <a:pt x="2874643" y="2380984"/>
                </a:cubicBezTo>
                <a:cubicBezTo>
                  <a:pt x="2868001" y="2378138"/>
                  <a:pt x="2858750" y="2376359"/>
                  <a:pt x="2846891" y="2375647"/>
                </a:cubicBezTo>
                <a:cubicBezTo>
                  <a:pt x="2835031" y="2374935"/>
                  <a:pt x="2818902" y="2374580"/>
                  <a:pt x="2798503" y="2374580"/>
                </a:cubicBezTo>
                <a:close/>
                <a:moveTo>
                  <a:pt x="5186575" y="2363194"/>
                </a:moveTo>
                <a:cubicBezTo>
                  <a:pt x="5205551" y="2363194"/>
                  <a:pt x="5224171" y="2364855"/>
                  <a:pt x="5242435" y="2368175"/>
                </a:cubicBezTo>
                <a:cubicBezTo>
                  <a:pt x="5260699" y="2371496"/>
                  <a:pt x="5277777" y="2376003"/>
                  <a:pt x="5293669" y="2381695"/>
                </a:cubicBezTo>
                <a:cubicBezTo>
                  <a:pt x="5309561" y="2387388"/>
                  <a:pt x="5323793" y="2393792"/>
                  <a:pt x="5336364" y="2400908"/>
                </a:cubicBezTo>
                <a:cubicBezTo>
                  <a:pt x="5348936" y="2408024"/>
                  <a:pt x="5357830" y="2414191"/>
                  <a:pt x="5363048" y="2419409"/>
                </a:cubicBezTo>
                <a:cubicBezTo>
                  <a:pt x="5368267" y="2424628"/>
                  <a:pt x="5371943" y="2429016"/>
                  <a:pt x="5374078" y="2432574"/>
                </a:cubicBezTo>
                <a:cubicBezTo>
                  <a:pt x="5376213" y="2436132"/>
                  <a:pt x="5377873" y="2440757"/>
                  <a:pt x="5379059" y="2446450"/>
                </a:cubicBezTo>
                <a:cubicBezTo>
                  <a:pt x="5380245" y="2452142"/>
                  <a:pt x="5381194" y="2459140"/>
                  <a:pt x="5381905" y="2467442"/>
                </a:cubicBezTo>
                <a:cubicBezTo>
                  <a:pt x="5382617" y="2475743"/>
                  <a:pt x="5382973" y="2485824"/>
                  <a:pt x="5382973" y="2497684"/>
                </a:cubicBezTo>
                <a:cubicBezTo>
                  <a:pt x="5382973" y="2525198"/>
                  <a:pt x="5380601" y="2544530"/>
                  <a:pt x="5375857" y="2555678"/>
                </a:cubicBezTo>
                <a:cubicBezTo>
                  <a:pt x="5371113" y="2566826"/>
                  <a:pt x="5364946" y="2572400"/>
                  <a:pt x="5357356" y="2572400"/>
                </a:cubicBezTo>
                <a:cubicBezTo>
                  <a:pt x="5349291" y="2572400"/>
                  <a:pt x="5340752" y="2569079"/>
                  <a:pt x="5331739" y="2562438"/>
                </a:cubicBezTo>
                <a:cubicBezTo>
                  <a:pt x="5322726" y="2555796"/>
                  <a:pt x="5312052" y="2548444"/>
                  <a:pt x="5299717" y="2540379"/>
                </a:cubicBezTo>
                <a:cubicBezTo>
                  <a:pt x="5287383" y="2532314"/>
                  <a:pt x="5272677" y="2524961"/>
                  <a:pt x="5255599" y="2518320"/>
                </a:cubicBezTo>
                <a:cubicBezTo>
                  <a:pt x="5238521" y="2511678"/>
                  <a:pt x="5218123" y="2508357"/>
                  <a:pt x="5194403" y="2508357"/>
                </a:cubicBezTo>
                <a:cubicBezTo>
                  <a:pt x="5147913" y="2508357"/>
                  <a:pt x="5112334" y="2526266"/>
                  <a:pt x="5087665" y="2562082"/>
                </a:cubicBezTo>
                <a:cubicBezTo>
                  <a:pt x="5062997" y="2597899"/>
                  <a:pt x="5050663" y="2650437"/>
                  <a:pt x="5050663" y="2719698"/>
                </a:cubicBezTo>
                <a:cubicBezTo>
                  <a:pt x="5050663" y="2753854"/>
                  <a:pt x="5053747" y="2783978"/>
                  <a:pt x="5059914" y="2810069"/>
                </a:cubicBezTo>
                <a:cubicBezTo>
                  <a:pt x="5066081" y="2836161"/>
                  <a:pt x="5075212" y="2857983"/>
                  <a:pt x="5087309" y="2875535"/>
                </a:cubicBezTo>
                <a:cubicBezTo>
                  <a:pt x="5099406" y="2893088"/>
                  <a:pt x="5114587" y="2906252"/>
                  <a:pt x="5132851" y="2915028"/>
                </a:cubicBezTo>
                <a:cubicBezTo>
                  <a:pt x="5151115" y="2923804"/>
                  <a:pt x="5172344" y="2928192"/>
                  <a:pt x="5196538" y="2928192"/>
                </a:cubicBezTo>
                <a:cubicBezTo>
                  <a:pt x="5221206" y="2928192"/>
                  <a:pt x="5242435" y="2924516"/>
                  <a:pt x="5260224" y="2917163"/>
                </a:cubicBezTo>
                <a:cubicBezTo>
                  <a:pt x="5278014" y="2909810"/>
                  <a:pt x="5293551" y="2901627"/>
                  <a:pt x="5306833" y="2892613"/>
                </a:cubicBezTo>
                <a:cubicBezTo>
                  <a:pt x="5320116" y="2883600"/>
                  <a:pt x="5331265" y="2875416"/>
                  <a:pt x="5340278" y="2868064"/>
                </a:cubicBezTo>
                <a:cubicBezTo>
                  <a:pt x="5349291" y="2860710"/>
                  <a:pt x="5356882" y="2857034"/>
                  <a:pt x="5363048" y="2857034"/>
                </a:cubicBezTo>
                <a:cubicBezTo>
                  <a:pt x="5367318" y="2857034"/>
                  <a:pt x="5370876" y="2858220"/>
                  <a:pt x="5373722" y="2860592"/>
                </a:cubicBezTo>
                <a:cubicBezTo>
                  <a:pt x="5376568" y="2862964"/>
                  <a:pt x="5378822" y="2867352"/>
                  <a:pt x="5380482" y="2873756"/>
                </a:cubicBezTo>
                <a:cubicBezTo>
                  <a:pt x="5382143" y="2880161"/>
                  <a:pt x="5383447" y="2888344"/>
                  <a:pt x="5384396" y="2898306"/>
                </a:cubicBezTo>
                <a:cubicBezTo>
                  <a:pt x="5385345" y="2908268"/>
                  <a:pt x="5385819" y="2921076"/>
                  <a:pt x="5385819" y="2936731"/>
                </a:cubicBezTo>
                <a:cubicBezTo>
                  <a:pt x="5385819" y="2949065"/>
                  <a:pt x="5385463" y="2959384"/>
                  <a:pt x="5384752" y="2967685"/>
                </a:cubicBezTo>
                <a:cubicBezTo>
                  <a:pt x="5384040" y="2975987"/>
                  <a:pt x="5383092" y="2982984"/>
                  <a:pt x="5381905" y="2988677"/>
                </a:cubicBezTo>
                <a:cubicBezTo>
                  <a:pt x="5380720" y="2994370"/>
                  <a:pt x="5379296" y="2998995"/>
                  <a:pt x="5377636" y="3002553"/>
                </a:cubicBezTo>
                <a:cubicBezTo>
                  <a:pt x="5375976" y="3006111"/>
                  <a:pt x="5372299" y="3010618"/>
                  <a:pt x="5366606" y="3016073"/>
                </a:cubicBezTo>
                <a:cubicBezTo>
                  <a:pt x="5360914" y="3021528"/>
                  <a:pt x="5351189" y="3028170"/>
                  <a:pt x="5337431" y="3035997"/>
                </a:cubicBezTo>
                <a:cubicBezTo>
                  <a:pt x="5323674" y="3043825"/>
                  <a:pt x="5308019" y="3050822"/>
                  <a:pt x="5290467" y="3056989"/>
                </a:cubicBezTo>
                <a:cubicBezTo>
                  <a:pt x="5272915" y="3063156"/>
                  <a:pt x="5253820" y="3068137"/>
                  <a:pt x="5233184" y="3071933"/>
                </a:cubicBezTo>
                <a:cubicBezTo>
                  <a:pt x="5212548" y="3075728"/>
                  <a:pt x="5191320" y="3077625"/>
                  <a:pt x="5169497" y="3077625"/>
                </a:cubicBezTo>
                <a:cubicBezTo>
                  <a:pt x="5120636" y="3077625"/>
                  <a:pt x="5077347" y="3070035"/>
                  <a:pt x="5039633" y="3054854"/>
                </a:cubicBezTo>
                <a:cubicBezTo>
                  <a:pt x="5001919" y="3039674"/>
                  <a:pt x="4970254" y="3017259"/>
                  <a:pt x="4944637" y="2987610"/>
                </a:cubicBezTo>
                <a:cubicBezTo>
                  <a:pt x="4919020" y="2957960"/>
                  <a:pt x="4899689" y="2921788"/>
                  <a:pt x="4886643" y="2879093"/>
                </a:cubicBezTo>
                <a:cubicBezTo>
                  <a:pt x="4873597" y="2836398"/>
                  <a:pt x="4867074" y="2787536"/>
                  <a:pt x="4867074" y="2732507"/>
                </a:cubicBezTo>
                <a:cubicBezTo>
                  <a:pt x="4867074" y="2668938"/>
                  <a:pt x="4875020" y="2614028"/>
                  <a:pt x="4890912" y="2567775"/>
                </a:cubicBezTo>
                <a:cubicBezTo>
                  <a:pt x="4906804" y="2521522"/>
                  <a:pt x="4928982" y="2483215"/>
                  <a:pt x="4957445" y="2452854"/>
                </a:cubicBezTo>
                <a:cubicBezTo>
                  <a:pt x="4985909" y="2422493"/>
                  <a:pt x="5019591" y="2399959"/>
                  <a:pt x="5058490" y="2385253"/>
                </a:cubicBezTo>
                <a:cubicBezTo>
                  <a:pt x="5097390" y="2370547"/>
                  <a:pt x="5140086" y="2363194"/>
                  <a:pt x="5186575" y="2363194"/>
                </a:cubicBezTo>
                <a:close/>
                <a:moveTo>
                  <a:pt x="4442040" y="2362483"/>
                </a:moveTo>
                <a:cubicBezTo>
                  <a:pt x="4414051" y="2362483"/>
                  <a:pt x="4386892" y="2364736"/>
                  <a:pt x="4360563" y="2369243"/>
                </a:cubicBezTo>
                <a:cubicBezTo>
                  <a:pt x="4334235" y="2373749"/>
                  <a:pt x="4309922" y="2379561"/>
                  <a:pt x="4287626" y="2386676"/>
                </a:cubicBezTo>
                <a:cubicBezTo>
                  <a:pt x="4265330" y="2393792"/>
                  <a:pt x="4245880" y="2401501"/>
                  <a:pt x="4229276" y="2409803"/>
                </a:cubicBezTo>
                <a:cubicBezTo>
                  <a:pt x="4212672" y="2418105"/>
                  <a:pt x="4201050" y="2425695"/>
                  <a:pt x="4194408" y="2432574"/>
                </a:cubicBezTo>
                <a:cubicBezTo>
                  <a:pt x="4187767" y="2439453"/>
                  <a:pt x="4183260" y="2447161"/>
                  <a:pt x="4180888" y="2455700"/>
                </a:cubicBezTo>
                <a:cubicBezTo>
                  <a:pt x="4178516" y="2464239"/>
                  <a:pt x="4177330" y="2475862"/>
                  <a:pt x="4177330" y="2490568"/>
                </a:cubicBezTo>
                <a:cubicBezTo>
                  <a:pt x="4177330" y="2501479"/>
                  <a:pt x="4178042" y="2511441"/>
                  <a:pt x="4179465" y="2520454"/>
                </a:cubicBezTo>
                <a:cubicBezTo>
                  <a:pt x="4180888" y="2529468"/>
                  <a:pt x="4182905" y="2537058"/>
                  <a:pt x="4185514" y="2543225"/>
                </a:cubicBezTo>
                <a:cubicBezTo>
                  <a:pt x="4188123" y="2549392"/>
                  <a:pt x="4191444" y="2554136"/>
                  <a:pt x="4195476" y="2557457"/>
                </a:cubicBezTo>
                <a:cubicBezTo>
                  <a:pt x="4199508" y="2560778"/>
                  <a:pt x="4204133" y="2562438"/>
                  <a:pt x="4209352" y="2562438"/>
                </a:cubicBezTo>
                <a:cubicBezTo>
                  <a:pt x="4216942" y="2562438"/>
                  <a:pt x="4226785" y="2559117"/>
                  <a:pt x="4238882" y="2552476"/>
                </a:cubicBezTo>
                <a:cubicBezTo>
                  <a:pt x="4250980" y="2545834"/>
                  <a:pt x="4266041" y="2538481"/>
                  <a:pt x="4284068" y="2530417"/>
                </a:cubicBezTo>
                <a:cubicBezTo>
                  <a:pt x="4302095" y="2522352"/>
                  <a:pt x="4322849" y="2514999"/>
                  <a:pt x="4346332" y="2508357"/>
                </a:cubicBezTo>
                <a:cubicBezTo>
                  <a:pt x="4369814" y="2501716"/>
                  <a:pt x="4396498" y="2498395"/>
                  <a:pt x="4426385" y="2498395"/>
                </a:cubicBezTo>
                <a:cubicBezTo>
                  <a:pt x="4449156" y="2498395"/>
                  <a:pt x="4468250" y="2500767"/>
                  <a:pt x="4483667" y="2505511"/>
                </a:cubicBezTo>
                <a:cubicBezTo>
                  <a:pt x="4499085" y="2510255"/>
                  <a:pt x="4511419" y="2517608"/>
                  <a:pt x="4520670" y="2527570"/>
                </a:cubicBezTo>
                <a:cubicBezTo>
                  <a:pt x="4529920" y="2537533"/>
                  <a:pt x="4536562" y="2549985"/>
                  <a:pt x="4540594" y="2564928"/>
                </a:cubicBezTo>
                <a:cubicBezTo>
                  <a:pt x="4544627" y="2579872"/>
                  <a:pt x="4546643" y="2597306"/>
                  <a:pt x="4546643" y="2617230"/>
                </a:cubicBezTo>
                <a:lnTo>
                  <a:pt x="4546643" y="2655655"/>
                </a:lnTo>
                <a:lnTo>
                  <a:pt x="4484735" y="2655655"/>
                </a:lnTo>
                <a:cubicBezTo>
                  <a:pt x="4428283" y="2655655"/>
                  <a:pt x="4378709" y="2659925"/>
                  <a:pt x="4336014" y="2668464"/>
                </a:cubicBezTo>
                <a:cubicBezTo>
                  <a:pt x="4293319" y="2677003"/>
                  <a:pt x="4257621" y="2690167"/>
                  <a:pt x="4228920" y="2707957"/>
                </a:cubicBezTo>
                <a:cubicBezTo>
                  <a:pt x="4200220" y="2725747"/>
                  <a:pt x="4178635" y="2748280"/>
                  <a:pt x="4164166" y="2775557"/>
                </a:cubicBezTo>
                <a:cubicBezTo>
                  <a:pt x="4149697" y="2802835"/>
                  <a:pt x="4142463" y="2834975"/>
                  <a:pt x="4142463" y="2871977"/>
                </a:cubicBezTo>
                <a:cubicBezTo>
                  <a:pt x="4142463" y="2906133"/>
                  <a:pt x="4148156" y="2936020"/>
                  <a:pt x="4159541" y="2961637"/>
                </a:cubicBezTo>
                <a:cubicBezTo>
                  <a:pt x="4170926" y="2987254"/>
                  <a:pt x="4186937" y="3008720"/>
                  <a:pt x="4207573" y="3026035"/>
                </a:cubicBezTo>
                <a:cubicBezTo>
                  <a:pt x="4228209" y="3043350"/>
                  <a:pt x="4252640" y="3056396"/>
                  <a:pt x="4280866" y="3065172"/>
                </a:cubicBezTo>
                <a:cubicBezTo>
                  <a:pt x="4309092" y="3073949"/>
                  <a:pt x="4340046" y="3078337"/>
                  <a:pt x="4373728" y="3078337"/>
                </a:cubicBezTo>
                <a:cubicBezTo>
                  <a:pt x="4414525" y="3078337"/>
                  <a:pt x="4451646" y="3070509"/>
                  <a:pt x="4485091" y="3054854"/>
                </a:cubicBezTo>
                <a:cubicBezTo>
                  <a:pt x="4518535" y="3039200"/>
                  <a:pt x="4548303" y="3017378"/>
                  <a:pt x="4574395" y="2989389"/>
                </a:cubicBezTo>
                <a:lnTo>
                  <a:pt x="4574395" y="3039911"/>
                </a:lnTo>
                <a:cubicBezTo>
                  <a:pt x="4574395" y="3046553"/>
                  <a:pt x="4576411" y="3051771"/>
                  <a:pt x="4580443" y="3055566"/>
                </a:cubicBezTo>
                <a:cubicBezTo>
                  <a:pt x="4584475" y="3059361"/>
                  <a:pt x="4591354" y="3062089"/>
                  <a:pt x="4601079" y="3063749"/>
                </a:cubicBezTo>
                <a:cubicBezTo>
                  <a:pt x="4610804" y="3065410"/>
                  <a:pt x="4626340" y="3066240"/>
                  <a:pt x="4647688" y="3066240"/>
                </a:cubicBezTo>
                <a:cubicBezTo>
                  <a:pt x="4667612" y="3066240"/>
                  <a:pt x="4682674" y="3065410"/>
                  <a:pt x="4692873" y="3063749"/>
                </a:cubicBezTo>
                <a:cubicBezTo>
                  <a:pt x="4703073" y="3062089"/>
                  <a:pt x="4710544" y="3059361"/>
                  <a:pt x="4715288" y="3055566"/>
                </a:cubicBezTo>
                <a:cubicBezTo>
                  <a:pt x="4720032" y="3051771"/>
                  <a:pt x="4722404" y="3046553"/>
                  <a:pt x="4722404" y="3039911"/>
                </a:cubicBezTo>
                <a:lnTo>
                  <a:pt x="4722404" y="2612960"/>
                </a:lnTo>
                <a:cubicBezTo>
                  <a:pt x="4722404" y="2569317"/>
                  <a:pt x="4717186" y="2531603"/>
                  <a:pt x="4706749" y="2499818"/>
                </a:cubicBezTo>
                <a:cubicBezTo>
                  <a:pt x="4696313" y="2468034"/>
                  <a:pt x="4679709" y="2442062"/>
                  <a:pt x="4656938" y="2421900"/>
                </a:cubicBezTo>
                <a:cubicBezTo>
                  <a:pt x="4634168" y="2401738"/>
                  <a:pt x="4605111" y="2386795"/>
                  <a:pt x="4569769" y="2377070"/>
                </a:cubicBezTo>
                <a:cubicBezTo>
                  <a:pt x="4534427" y="2367345"/>
                  <a:pt x="4491851" y="2362483"/>
                  <a:pt x="4442040" y="2362483"/>
                </a:cubicBezTo>
                <a:close/>
                <a:moveTo>
                  <a:pt x="2403406" y="2126237"/>
                </a:moveTo>
                <a:cubicBezTo>
                  <a:pt x="2340312" y="2126237"/>
                  <a:pt x="2282555" y="2136910"/>
                  <a:pt x="2230135" y="2158258"/>
                </a:cubicBezTo>
                <a:cubicBezTo>
                  <a:pt x="2177715" y="2179605"/>
                  <a:pt x="2132767" y="2210915"/>
                  <a:pt x="2095290" y="2252187"/>
                </a:cubicBezTo>
                <a:cubicBezTo>
                  <a:pt x="2057813" y="2293459"/>
                  <a:pt x="2028638" y="2344456"/>
                  <a:pt x="2007765" y="2405178"/>
                </a:cubicBezTo>
                <a:cubicBezTo>
                  <a:pt x="1986892" y="2465900"/>
                  <a:pt x="1976456" y="2535398"/>
                  <a:pt x="1976456" y="2613672"/>
                </a:cubicBezTo>
                <a:cubicBezTo>
                  <a:pt x="1976456" y="2690523"/>
                  <a:pt x="1985943" y="2757886"/>
                  <a:pt x="2004919" y="2815762"/>
                </a:cubicBezTo>
                <a:cubicBezTo>
                  <a:pt x="2023894" y="2873638"/>
                  <a:pt x="2051172" y="2921907"/>
                  <a:pt x="2086751" y="2960569"/>
                </a:cubicBezTo>
                <a:cubicBezTo>
                  <a:pt x="2122330" y="2999232"/>
                  <a:pt x="2165500" y="3028289"/>
                  <a:pt x="2216259" y="3047739"/>
                </a:cubicBezTo>
                <a:cubicBezTo>
                  <a:pt x="2267019" y="3067189"/>
                  <a:pt x="2323946" y="3076914"/>
                  <a:pt x="2387040" y="3076914"/>
                </a:cubicBezTo>
                <a:cubicBezTo>
                  <a:pt x="2419298" y="3076914"/>
                  <a:pt x="2449303" y="3074304"/>
                  <a:pt x="2477055" y="3069086"/>
                </a:cubicBezTo>
                <a:cubicBezTo>
                  <a:pt x="2504807" y="3063868"/>
                  <a:pt x="2529475" y="3057345"/>
                  <a:pt x="2551060" y="3049517"/>
                </a:cubicBezTo>
                <a:cubicBezTo>
                  <a:pt x="2572645" y="3041690"/>
                  <a:pt x="2590909" y="3033507"/>
                  <a:pt x="2605852" y="3024968"/>
                </a:cubicBezTo>
                <a:cubicBezTo>
                  <a:pt x="2620795" y="3016429"/>
                  <a:pt x="2630876" y="3009432"/>
                  <a:pt x="2636094" y="3003976"/>
                </a:cubicBezTo>
                <a:cubicBezTo>
                  <a:pt x="2641313" y="2998521"/>
                  <a:pt x="2645108" y="2993658"/>
                  <a:pt x="2647480" y="2989389"/>
                </a:cubicBezTo>
                <a:cubicBezTo>
                  <a:pt x="2649851" y="2985119"/>
                  <a:pt x="2651749" y="2980019"/>
                  <a:pt x="2653172" y="2974090"/>
                </a:cubicBezTo>
                <a:cubicBezTo>
                  <a:pt x="2654596" y="2968160"/>
                  <a:pt x="2655663" y="2961044"/>
                  <a:pt x="2656374" y="2952742"/>
                </a:cubicBezTo>
                <a:cubicBezTo>
                  <a:pt x="2657086" y="2944440"/>
                  <a:pt x="2657442" y="2934359"/>
                  <a:pt x="2657442" y="2922500"/>
                </a:cubicBezTo>
                <a:cubicBezTo>
                  <a:pt x="2657442" y="2905422"/>
                  <a:pt x="2656967" y="2891783"/>
                  <a:pt x="2656019" y="2881584"/>
                </a:cubicBezTo>
                <a:cubicBezTo>
                  <a:pt x="2655070" y="2871384"/>
                  <a:pt x="2653647" y="2863438"/>
                  <a:pt x="2651749" y="2857745"/>
                </a:cubicBezTo>
                <a:cubicBezTo>
                  <a:pt x="2649851" y="2852053"/>
                  <a:pt x="2647480" y="2848258"/>
                  <a:pt x="2644633" y="2846360"/>
                </a:cubicBezTo>
                <a:cubicBezTo>
                  <a:pt x="2641787" y="2844463"/>
                  <a:pt x="2637992" y="2843514"/>
                  <a:pt x="2633248" y="2843514"/>
                </a:cubicBezTo>
                <a:cubicBezTo>
                  <a:pt x="2627081" y="2843514"/>
                  <a:pt x="2618423" y="2847309"/>
                  <a:pt x="2607275" y="2854899"/>
                </a:cubicBezTo>
                <a:cubicBezTo>
                  <a:pt x="2596127" y="2862489"/>
                  <a:pt x="2581895" y="2871028"/>
                  <a:pt x="2564580" y="2880516"/>
                </a:cubicBezTo>
                <a:cubicBezTo>
                  <a:pt x="2547265" y="2890004"/>
                  <a:pt x="2526510" y="2898662"/>
                  <a:pt x="2502317" y="2906489"/>
                </a:cubicBezTo>
                <a:cubicBezTo>
                  <a:pt x="2478123" y="2914316"/>
                  <a:pt x="2449422" y="2918230"/>
                  <a:pt x="2416215" y="2918230"/>
                </a:cubicBezTo>
                <a:cubicBezTo>
                  <a:pt x="2379687" y="2918230"/>
                  <a:pt x="2346835" y="2911945"/>
                  <a:pt x="2317660" y="2899373"/>
                </a:cubicBezTo>
                <a:cubicBezTo>
                  <a:pt x="2288485" y="2886802"/>
                  <a:pt x="2263580" y="2867708"/>
                  <a:pt x="2242944" y="2842091"/>
                </a:cubicBezTo>
                <a:cubicBezTo>
                  <a:pt x="2222308" y="2816474"/>
                  <a:pt x="2206416" y="2783859"/>
                  <a:pt x="2195268" y="2744248"/>
                </a:cubicBezTo>
                <a:cubicBezTo>
                  <a:pt x="2184120" y="2704636"/>
                  <a:pt x="2178545" y="2657790"/>
                  <a:pt x="2178545" y="2603710"/>
                </a:cubicBezTo>
                <a:cubicBezTo>
                  <a:pt x="2178545" y="2554373"/>
                  <a:pt x="2183764" y="2510018"/>
                  <a:pt x="2194200" y="2470644"/>
                </a:cubicBezTo>
                <a:cubicBezTo>
                  <a:pt x="2204637" y="2431269"/>
                  <a:pt x="2219936" y="2397706"/>
                  <a:pt x="2240098" y="2369954"/>
                </a:cubicBezTo>
                <a:cubicBezTo>
                  <a:pt x="2260259" y="2342202"/>
                  <a:pt x="2284690" y="2320855"/>
                  <a:pt x="2313391" y="2305912"/>
                </a:cubicBezTo>
                <a:cubicBezTo>
                  <a:pt x="2342091" y="2290968"/>
                  <a:pt x="2374706" y="2283497"/>
                  <a:pt x="2411234" y="2283497"/>
                </a:cubicBezTo>
                <a:cubicBezTo>
                  <a:pt x="2444441" y="2283497"/>
                  <a:pt x="2473023" y="2287648"/>
                  <a:pt x="2496980" y="2295950"/>
                </a:cubicBezTo>
                <a:cubicBezTo>
                  <a:pt x="2520936" y="2304251"/>
                  <a:pt x="2541572" y="2313502"/>
                  <a:pt x="2558887" y="2323701"/>
                </a:cubicBezTo>
                <a:cubicBezTo>
                  <a:pt x="2576203" y="2333901"/>
                  <a:pt x="2590316" y="2343151"/>
                  <a:pt x="2601227" y="2351453"/>
                </a:cubicBezTo>
                <a:cubicBezTo>
                  <a:pt x="2612138" y="2359755"/>
                  <a:pt x="2621151" y="2363906"/>
                  <a:pt x="2628267" y="2363906"/>
                </a:cubicBezTo>
                <a:cubicBezTo>
                  <a:pt x="2632536" y="2363906"/>
                  <a:pt x="2636332" y="2362483"/>
                  <a:pt x="2639652" y="2359636"/>
                </a:cubicBezTo>
                <a:cubicBezTo>
                  <a:pt x="2642973" y="2356790"/>
                  <a:pt x="2645819" y="2352283"/>
                  <a:pt x="2648191" y="2346116"/>
                </a:cubicBezTo>
                <a:cubicBezTo>
                  <a:pt x="2650563" y="2339949"/>
                  <a:pt x="2652224" y="2331885"/>
                  <a:pt x="2653172" y="2321922"/>
                </a:cubicBezTo>
                <a:cubicBezTo>
                  <a:pt x="2654121" y="2311960"/>
                  <a:pt x="2654596" y="2299863"/>
                  <a:pt x="2654596" y="2285632"/>
                </a:cubicBezTo>
                <a:cubicBezTo>
                  <a:pt x="2654596" y="2272349"/>
                  <a:pt x="2654240" y="2261200"/>
                  <a:pt x="2653528" y="2252187"/>
                </a:cubicBezTo>
                <a:cubicBezTo>
                  <a:pt x="2652817" y="2243174"/>
                  <a:pt x="2651749" y="2235346"/>
                  <a:pt x="2650326" y="2228705"/>
                </a:cubicBezTo>
                <a:cubicBezTo>
                  <a:pt x="2648903" y="2222063"/>
                  <a:pt x="2647005" y="2216608"/>
                  <a:pt x="2644633" y="2212338"/>
                </a:cubicBezTo>
                <a:cubicBezTo>
                  <a:pt x="2642261" y="2208069"/>
                  <a:pt x="2637873" y="2202732"/>
                  <a:pt x="2631469" y="2196328"/>
                </a:cubicBezTo>
                <a:cubicBezTo>
                  <a:pt x="2625065" y="2189923"/>
                  <a:pt x="2613798" y="2182215"/>
                  <a:pt x="2597669" y="2173201"/>
                </a:cubicBezTo>
                <a:cubicBezTo>
                  <a:pt x="2581540" y="2164188"/>
                  <a:pt x="2563394" y="2156242"/>
                  <a:pt x="2543233" y="2149363"/>
                </a:cubicBezTo>
                <a:cubicBezTo>
                  <a:pt x="2523071" y="2142484"/>
                  <a:pt x="2501130" y="2136910"/>
                  <a:pt x="2477411" y="2132641"/>
                </a:cubicBezTo>
                <a:cubicBezTo>
                  <a:pt x="2453691" y="2128371"/>
                  <a:pt x="2429023" y="2126237"/>
                  <a:pt x="2403406" y="2126237"/>
                </a:cubicBezTo>
                <a:close/>
                <a:moveTo>
                  <a:pt x="6396046" y="2095638"/>
                </a:moveTo>
                <a:cubicBezTo>
                  <a:pt x="6435895" y="2095638"/>
                  <a:pt x="6462935" y="2102399"/>
                  <a:pt x="6477167" y="2115919"/>
                </a:cubicBezTo>
                <a:cubicBezTo>
                  <a:pt x="6491398" y="2129439"/>
                  <a:pt x="6498514" y="2153514"/>
                  <a:pt x="6498514" y="2188144"/>
                </a:cubicBezTo>
                <a:cubicBezTo>
                  <a:pt x="6498514" y="2224198"/>
                  <a:pt x="6491161" y="2249103"/>
                  <a:pt x="6476455" y="2262861"/>
                </a:cubicBezTo>
                <a:cubicBezTo>
                  <a:pt x="6461749" y="2276618"/>
                  <a:pt x="6434472" y="2283497"/>
                  <a:pt x="6394623" y="2283497"/>
                </a:cubicBezTo>
                <a:cubicBezTo>
                  <a:pt x="6354300" y="2283497"/>
                  <a:pt x="6327141" y="2276855"/>
                  <a:pt x="6313147" y="2263572"/>
                </a:cubicBezTo>
                <a:cubicBezTo>
                  <a:pt x="6299152" y="2250289"/>
                  <a:pt x="6292155" y="2226333"/>
                  <a:pt x="6292155" y="2191702"/>
                </a:cubicBezTo>
                <a:cubicBezTo>
                  <a:pt x="6292155" y="2155649"/>
                  <a:pt x="6299389" y="2130625"/>
                  <a:pt x="6313858" y="2116630"/>
                </a:cubicBezTo>
                <a:cubicBezTo>
                  <a:pt x="6328327" y="2102636"/>
                  <a:pt x="6355723" y="2095638"/>
                  <a:pt x="6396046" y="2095638"/>
                </a:cubicBezTo>
                <a:close/>
                <a:moveTo>
                  <a:pt x="0" y="0"/>
                </a:moveTo>
                <a:lnTo>
                  <a:pt x="4775200" y="0"/>
                </a:lnTo>
                <a:lnTo>
                  <a:pt x="4775200" y="4252340"/>
                </a:lnTo>
                <a:lnTo>
                  <a:pt x="4763507" y="4268607"/>
                </a:lnTo>
                <a:cubicBezTo>
                  <a:pt x="4752655" y="4287820"/>
                  <a:pt x="4743612" y="4308633"/>
                  <a:pt x="4736378" y="4331048"/>
                </a:cubicBezTo>
                <a:cubicBezTo>
                  <a:pt x="4721909" y="4375878"/>
                  <a:pt x="4714675" y="4425333"/>
                  <a:pt x="4714675" y="4479414"/>
                </a:cubicBezTo>
                <a:cubicBezTo>
                  <a:pt x="4714675" y="4535392"/>
                  <a:pt x="4721316" y="4585203"/>
                  <a:pt x="4734599" y="4628846"/>
                </a:cubicBezTo>
                <a:cubicBezTo>
                  <a:pt x="4741240" y="4650668"/>
                  <a:pt x="4749661" y="4670771"/>
                  <a:pt x="4759860" y="4689153"/>
                </a:cubicBezTo>
                <a:lnTo>
                  <a:pt x="4775200" y="4710493"/>
                </a:lnTo>
                <a:lnTo>
                  <a:pt x="4775200" y="7327900"/>
                </a:lnTo>
                <a:lnTo>
                  <a:pt x="0" y="73279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uk-UA" sz="3200"/>
          </a:p>
        </p:txBody>
      </p:sp>
    </p:spTree>
    <p:extLst>
      <p:ext uri="{BB962C8B-B14F-4D97-AF65-F5344CB8AC3E}">
        <p14:creationId xmlns:p14="http://schemas.microsoft.com/office/powerpoint/2010/main" val="355866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кутник 9">
            <a:extLst>
              <a:ext uri="{FF2B5EF4-FFF2-40B4-BE49-F238E27FC236}">
                <a16:creationId xmlns:a16="http://schemas.microsoft.com/office/drawing/2014/main" id="{A6326A91-2F52-4254-9A5E-524731F687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64000">
                <a:schemeClr val="tx1">
                  <a:lumMod val="75000"/>
                  <a:lumOff val="25000"/>
                  <a:alpha val="8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" name="Прямокутник: округлені кути 2">
            <a:extLst>
              <a:ext uri="{FF2B5EF4-FFF2-40B4-BE49-F238E27FC236}">
                <a16:creationId xmlns:a16="http://schemas.microsoft.com/office/drawing/2014/main" id="{84E1773D-222F-436F-B2AD-A9FBBC15919F}"/>
              </a:ext>
            </a:extLst>
          </p:cNvPr>
          <p:cNvSpPr/>
          <p:nvPr/>
        </p:nvSpPr>
        <p:spPr>
          <a:xfrm>
            <a:off x="-4049486" y="406400"/>
            <a:ext cx="16241486" cy="1886857"/>
          </a:xfrm>
          <a:prstGeom prst="roundRect">
            <a:avLst>
              <a:gd name="adj" fmla="val 3177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103832-8635-4AE6-B5B6-FA1FD43DEA84}"/>
              </a:ext>
            </a:extLst>
          </p:cNvPr>
          <p:cNvSpPr txBox="1"/>
          <p:nvPr/>
        </p:nvSpPr>
        <p:spPr>
          <a:xfrm>
            <a:off x="2394857" y="406400"/>
            <a:ext cx="74022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Лабораторне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обладнання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відіграє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ключову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роль у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розвитку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науки.</a:t>
            </a:r>
            <a:endParaRPr lang="uk-UA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B09484-212C-4861-8122-05532A59053C}"/>
              </a:ext>
            </a:extLst>
          </p:cNvPr>
          <p:cNvSpPr txBox="1"/>
          <p:nvPr/>
        </p:nvSpPr>
        <p:spPr>
          <a:xfrm>
            <a:off x="-9944100" y="432467"/>
            <a:ext cx="9944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Від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простих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колб до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складних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автоматизованих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приладів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—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кожен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етап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еволюції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наближав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нас до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відкриттів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uk-UA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52008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536EB-0BB8-4677-AE79-90CB9EC44C89}"/>
              </a:ext>
            </a:extLst>
          </p:cNvPr>
          <p:cNvSpPr txBox="1"/>
          <p:nvPr/>
        </p:nvSpPr>
        <p:spPr>
          <a:xfrm>
            <a:off x="7442200" y="101600"/>
            <a:ext cx="4927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000" b="1" dirty="0">
                <a:ln w="2540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Автоматизовані аналізатори, спектрофотометри, центрифуги.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F5147F-F6D8-4FFA-944F-16061BAD5FD6}"/>
              </a:ext>
            </a:extLst>
          </p:cNvPr>
          <p:cNvSpPr txBox="1"/>
          <p:nvPr/>
        </p:nvSpPr>
        <p:spPr>
          <a:xfrm>
            <a:off x="279400" y="1006883"/>
            <a:ext cx="4927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>
                <a:ln w="2540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Комп’ютерне керування й обробка результатів.</a:t>
            </a:r>
            <a:endParaRPr lang="uk-UA" sz="4000" b="1" dirty="0">
              <a:ln w="25400">
                <a:solidFill>
                  <a:schemeClr val="tx1">
                    <a:lumMod val="65000"/>
                    <a:lumOff val="3500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Zeppelin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08B099-2166-4FF1-9A30-A606F508BF23}"/>
              </a:ext>
            </a:extLst>
          </p:cNvPr>
          <p:cNvSpPr txBox="1"/>
          <p:nvPr/>
        </p:nvSpPr>
        <p:spPr>
          <a:xfrm>
            <a:off x="4457700" y="4361528"/>
            <a:ext cx="67691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>
                <a:ln w="2540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Швидкість, точність, можливість обробки великих обсягів даних.</a:t>
            </a:r>
            <a:endParaRPr lang="uk-UA" sz="4000" b="1" dirty="0">
              <a:ln w="25400">
                <a:solidFill>
                  <a:schemeClr val="tx1">
                    <a:lumMod val="65000"/>
                    <a:lumOff val="3500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Zeppeli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781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F530933-4861-469F-976F-4D1012F0A6E5}"/>
              </a:ext>
            </a:extLst>
          </p:cNvPr>
          <p:cNvSpPr txBox="1"/>
          <p:nvPr/>
        </p:nvSpPr>
        <p:spPr>
          <a:xfrm>
            <a:off x="769257" y="-1015663"/>
            <a:ext cx="106534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6000" dirty="0">
                <a:solidFill>
                  <a:schemeClr val="bg1">
                    <a:lumMod val="65000"/>
                  </a:schemeClr>
                </a:solidFill>
              </a:rPr>
              <a:t>Значення еволюції обладнання</a:t>
            </a:r>
          </a:p>
        </p:txBody>
      </p:sp>
    </p:spTree>
    <p:extLst>
      <p:ext uri="{BB962C8B-B14F-4D97-AF65-F5344CB8AC3E}">
        <p14:creationId xmlns:p14="http://schemas.microsoft.com/office/powerpoint/2010/main" val="2720432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02BCA2F3-7CC9-41BA-B698-119D14F43F59}"/>
              </a:ext>
            </a:extLst>
          </p:cNvPr>
          <p:cNvGrpSpPr/>
          <p:nvPr/>
        </p:nvGrpSpPr>
        <p:grpSpPr>
          <a:xfrm>
            <a:off x="0" y="0"/>
            <a:ext cx="4064000" cy="6858000"/>
            <a:chOff x="0" y="0"/>
            <a:chExt cx="3048000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29A4C3C-E2B5-436C-807F-7923E63D61A4}"/>
                </a:ext>
              </a:extLst>
            </p:cNvPr>
            <p:cNvSpPr/>
            <p:nvPr/>
          </p:nvSpPr>
          <p:spPr>
            <a:xfrm>
              <a:off x="0" y="0"/>
              <a:ext cx="3048000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DCFFE1B-7905-4A0A-8CA3-D687339FF422}"/>
                </a:ext>
              </a:extLst>
            </p:cNvPr>
            <p:cNvSpPr txBox="1"/>
            <p:nvPr/>
          </p:nvSpPr>
          <p:spPr>
            <a:xfrm>
              <a:off x="0" y="1407886"/>
              <a:ext cx="30480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uk-UA" sz="2400" dirty="0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Забезпечення точності експериментів.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A8F6F52-A9A6-4FA9-AEB1-6067270314B1}"/>
              </a:ext>
            </a:extLst>
          </p:cNvPr>
          <p:cNvGrpSpPr/>
          <p:nvPr/>
        </p:nvGrpSpPr>
        <p:grpSpPr>
          <a:xfrm>
            <a:off x="4064000" y="0"/>
            <a:ext cx="4064000" cy="6858000"/>
            <a:chOff x="3048000" y="0"/>
            <a:chExt cx="3048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C14A60B-ED67-4582-B09A-311BC33F24A2}"/>
                </a:ext>
              </a:extLst>
            </p:cNvPr>
            <p:cNvSpPr/>
            <p:nvPr/>
          </p:nvSpPr>
          <p:spPr>
            <a:xfrm>
              <a:off x="3048000" y="0"/>
              <a:ext cx="3048000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4FEE8E6-A7A8-4285-AACC-639944566ABD}"/>
                </a:ext>
              </a:extLst>
            </p:cNvPr>
            <p:cNvSpPr txBox="1"/>
            <p:nvPr/>
          </p:nvSpPr>
          <p:spPr>
            <a:xfrm>
              <a:off x="3048000" y="1407886"/>
              <a:ext cx="30480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uk-UA" sz="2400" dirty="0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Прискорення наукових досліджень.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B37A15E-E69B-4371-89A9-A350B24ACE19}"/>
              </a:ext>
            </a:extLst>
          </p:cNvPr>
          <p:cNvGrpSpPr/>
          <p:nvPr/>
        </p:nvGrpSpPr>
        <p:grpSpPr>
          <a:xfrm>
            <a:off x="8127999" y="-337"/>
            <a:ext cx="4064000" cy="6858000"/>
            <a:chOff x="6096000" y="0"/>
            <a:chExt cx="3048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5800403-4C03-46AF-964E-755820796AC2}"/>
                </a:ext>
              </a:extLst>
            </p:cNvPr>
            <p:cNvSpPr/>
            <p:nvPr/>
          </p:nvSpPr>
          <p:spPr>
            <a:xfrm>
              <a:off x="6096000" y="0"/>
              <a:ext cx="3048000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7A0B42-B99E-41C1-A3AE-ECC79259E99C}"/>
                </a:ext>
              </a:extLst>
            </p:cNvPr>
            <p:cNvSpPr txBox="1"/>
            <p:nvPr/>
          </p:nvSpPr>
          <p:spPr>
            <a:xfrm>
              <a:off x="6096000" y="1407886"/>
              <a:ext cx="304800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 err="1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Відкриття</a:t>
              </a:r>
              <a:r>
                <a:rPr lang="ru-RU" sz="2000" dirty="0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 </a:t>
              </a:r>
              <a:r>
                <a:rPr lang="ru-RU" sz="2000" dirty="0" err="1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нових</a:t>
              </a:r>
              <a:r>
                <a:rPr lang="ru-RU" sz="2000" dirty="0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 </a:t>
              </a:r>
              <a:r>
                <a:rPr lang="ru-RU" sz="2000" dirty="0" err="1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галузей</a:t>
              </a:r>
              <a:r>
                <a:rPr lang="ru-RU" sz="2000" dirty="0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 науки (генетика, </a:t>
              </a:r>
              <a:r>
                <a:rPr lang="ru-RU" sz="2000" dirty="0" err="1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біотехнологія</a:t>
              </a:r>
              <a:r>
                <a:rPr lang="ru-RU" sz="2000" dirty="0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, </a:t>
              </a:r>
              <a:r>
                <a:rPr lang="ru-RU" sz="2000" dirty="0" err="1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нанотехнологія</a:t>
              </a:r>
              <a:r>
                <a:rPr lang="ru-RU" sz="2000" dirty="0">
                  <a:ln w="19050">
                    <a:solidFill>
                      <a:schemeClr val="tx1">
                        <a:alpha val="9000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AGCrownStyle" pitchFamily="2" charset="0"/>
                </a:rPr>
                <a:t>).</a:t>
              </a:r>
              <a:endParaRPr lang="uk-UA" sz="2000" dirty="0">
                <a:ln w="19050">
                  <a:solidFill>
                    <a:schemeClr val="tx1">
                      <a:alpha val="90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GCrownStyle" pitchFamily="2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F530933-4861-469F-976F-4D1012F0A6E5}"/>
              </a:ext>
            </a:extLst>
          </p:cNvPr>
          <p:cNvSpPr txBox="1"/>
          <p:nvPr/>
        </p:nvSpPr>
        <p:spPr>
          <a:xfrm>
            <a:off x="769257" y="-337"/>
            <a:ext cx="106534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6000" dirty="0">
                <a:solidFill>
                  <a:schemeClr val="bg1">
                    <a:lumMod val="65000"/>
                  </a:schemeClr>
                </a:solidFill>
              </a:rPr>
              <a:t>Значення еволюції обладнання</a:t>
            </a:r>
          </a:p>
        </p:txBody>
      </p:sp>
    </p:spTree>
    <p:extLst>
      <p:ext uri="{BB962C8B-B14F-4D97-AF65-F5344CB8AC3E}">
        <p14:creationId xmlns:p14="http://schemas.microsoft.com/office/powerpoint/2010/main" val="1522117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100000" fill="hold" nodeType="clickEffect" p14:presetBounceEnd="7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100000" fill="hold" nodeType="withEffect" p14:presetBounceEnd="75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1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2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100000" fill="hold" nodeType="withEffect" p14:presetBounceEnd="75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5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6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42" presetClass="path" presetSubtype="0" accel="50000" de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 1 " pathEditMode="relative" rAng="0" ptsTypes="AA">
                                          <p:cBhvr>
                                            <p:cTn id="2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500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42" presetClass="path" presetSubtype="0" accel="50000" de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0 L -0.00222 1 " pathEditMode="relative" rAng="0" ptsTypes="AA">
                                          <p:cBhvr>
                                            <p:cTn id="2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17" y="500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42" presetClass="path" presetSubtype="0" accel="50000" de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0 L -0.0052 1 " pathEditMode="relative" rAng="0" ptsTypes="AA">
                                          <p:cBhvr>
                                            <p:cTn id="2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" y="500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10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42" presetClass="path" presetSubtype="0" accel="50000" de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 1 " pathEditMode="relative" rAng="0" ptsTypes="AA">
                                          <p:cBhvr>
                                            <p:cTn id="2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500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42" presetClass="path" presetSubtype="0" accel="50000" de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0 L -0.00222 1 " pathEditMode="relative" rAng="0" ptsTypes="AA">
                                          <p:cBhvr>
                                            <p:cTn id="2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17" y="500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42" presetClass="path" presetSubtype="0" accel="50000" de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0 L -0.0052 1 " pathEditMode="relative" rAng="0" ptsTypes="AA">
                                          <p:cBhvr>
                                            <p:cTn id="2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" y="500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кутник 9">
            <a:extLst>
              <a:ext uri="{FF2B5EF4-FFF2-40B4-BE49-F238E27FC236}">
                <a16:creationId xmlns:a16="http://schemas.microsoft.com/office/drawing/2014/main" id="{A6326A91-2F52-4254-9A5E-524731F687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64000">
                <a:schemeClr val="tx1">
                  <a:lumMod val="75000"/>
                  <a:lumOff val="25000"/>
                  <a:alpha val="80000"/>
                </a:schemeClr>
              </a:gs>
              <a:gs pos="100000">
                <a:srgbClr val="B88C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3" name="Прямокутник: округлені кути 2">
            <a:extLst>
              <a:ext uri="{FF2B5EF4-FFF2-40B4-BE49-F238E27FC236}">
                <a16:creationId xmlns:a16="http://schemas.microsoft.com/office/drawing/2014/main" id="{84E1773D-222F-436F-B2AD-A9FBBC15919F}"/>
              </a:ext>
            </a:extLst>
          </p:cNvPr>
          <p:cNvSpPr/>
          <p:nvPr/>
        </p:nvSpPr>
        <p:spPr>
          <a:xfrm>
            <a:off x="0" y="406400"/>
            <a:ext cx="18573750" cy="1886857"/>
          </a:xfrm>
          <a:prstGeom prst="roundRect">
            <a:avLst>
              <a:gd name="adj" fmla="val 3379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103832-8635-4AE6-B5B6-FA1FD43DEA84}"/>
              </a:ext>
            </a:extLst>
          </p:cNvPr>
          <p:cNvSpPr txBox="1"/>
          <p:nvPr/>
        </p:nvSpPr>
        <p:spPr>
          <a:xfrm>
            <a:off x="11681732" y="406400"/>
            <a:ext cx="74022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Лабораторне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обладнання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відіграє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ключову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роль у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розвитку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науки.</a:t>
            </a:r>
            <a:endParaRPr lang="uk-UA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CEEE12-1903-49C8-AD12-D8635F9970AD}"/>
              </a:ext>
            </a:extLst>
          </p:cNvPr>
          <p:cNvSpPr txBox="1"/>
          <p:nvPr/>
        </p:nvSpPr>
        <p:spPr>
          <a:xfrm>
            <a:off x="1123950" y="498733"/>
            <a:ext cx="9944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Від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простих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колб до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складних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автоматизованих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приладів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—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кожен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етап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еволюції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наближав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нас до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відкриттів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uk-UA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Графіка 5" descr="Beaker with solid fill">
            <a:extLst>
              <a:ext uri="{FF2B5EF4-FFF2-40B4-BE49-F238E27FC236}">
                <a16:creationId xmlns:a16="http://schemas.microsoft.com/office/drawing/2014/main" id="{71D2FE2B-3F00-4B3A-9761-FD97D1265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521035">
            <a:off x="2238033" y="7099864"/>
            <a:ext cx="1390365" cy="1390365"/>
          </a:xfrm>
          <a:prstGeom prst="rect">
            <a:avLst/>
          </a:prstGeom>
        </p:spPr>
      </p:pic>
      <p:pic>
        <p:nvPicPr>
          <p:cNvPr id="8" name="Графіка 7" descr="DNA with solid fill">
            <a:extLst>
              <a:ext uri="{FF2B5EF4-FFF2-40B4-BE49-F238E27FC236}">
                <a16:creationId xmlns:a16="http://schemas.microsoft.com/office/drawing/2014/main" id="{546BBA56-EBAE-4962-B8F6-D6333C8F2F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1644749" y="1688732"/>
            <a:ext cx="1031067" cy="1209049"/>
          </a:xfrm>
          <a:prstGeom prst="rect">
            <a:avLst/>
          </a:prstGeom>
        </p:spPr>
      </p:pic>
      <p:pic>
        <p:nvPicPr>
          <p:cNvPr id="11" name="Графіка 10" descr="Flask with solid fill">
            <a:extLst>
              <a:ext uri="{FF2B5EF4-FFF2-40B4-BE49-F238E27FC236}">
                <a16:creationId xmlns:a16="http://schemas.microsoft.com/office/drawing/2014/main" id="{9BCA2B5B-E6C6-490A-BE67-321A322509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899084">
            <a:off x="12789871" y="890588"/>
            <a:ext cx="1952625" cy="1952625"/>
          </a:xfrm>
          <a:prstGeom prst="rect">
            <a:avLst/>
          </a:prstGeom>
        </p:spPr>
      </p:pic>
      <p:pic>
        <p:nvPicPr>
          <p:cNvPr id="12" name="Графіка 11" descr="DNA with solid fill">
            <a:extLst>
              <a:ext uri="{FF2B5EF4-FFF2-40B4-BE49-F238E27FC236}">
                <a16:creationId xmlns:a16="http://schemas.microsoft.com/office/drawing/2014/main" id="{E59903FC-B03F-4FF9-8371-D27B4AFC0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15683">
            <a:off x="-1935703" y="554833"/>
            <a:ext cx="1335868" cy="1566464"/>
          </a:xfrm>
          <a:prstGeom prst="rect">
            <a:avLst/>
          </a:prstGeom>
        </p:spPr>
      </p:pic>
      <p:pic>
        <p:nvPicPr>
          <p:cNvPr id="13" name="Графіка 12" descr="Flask with solid fill">
            <a:extLst>
              <a:ext uri="{FF2B5EF4-FFF2-40B4-BE49-F238E27FC236}">
                <a16:creationId xmlns:a16="http://schemas.microsoft.com/office/drawing/2014/main" id="{65453356-4429-4A37-8E9F-57191BA5A5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1231543">
            <a:off x="10371071" y="-2923413"/>
            <a:ext cx="1952625" cy="1952625"/>
          </a:xfrm>
          <a:prstGeom prst="rect">
            <a:avLst/>
          </a:prstGeom>
        </p:spPr>
      </p:pic>
      <p:pic>
        <p:nvPicPr>
          <p:cNvPr id="14" name="Графіка 13" descr="Beaker with solid fill">
            <a:extLst>
              <a:ext uri="{FF2B5EF4-FFF2-40B4-BE49-F238E27FC236}">
                <a16:creationId xmlns:a16="http://schemas.microsoft.com/office/drawing/2014/main" id="{743FACC8-E43A-4983-8239-340B2DEFB3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87569">
            <a:off x="3113880" y="-1836622"/>
            <a:ext cx="1390365" cy="1390365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7BE3FC2C-03CF-4439-A8A1-424833E034F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3072" y="4874078"/>
            <a:ext cx="1484406" cy="2226609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747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кутник 9">
            <a:extLst>
              <a:ext uri="{FF2B5EF4-FFF2-40B4-BE49-F238E27FC236}">
                <a16:creationId xmlns:a16="http://schemas.microsoft.com/office/drawing/2014/main" id="{A6326A91-2F52-4254-9A5E-524731F687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81000">
                <a:schemeClr val="tx1">
                  <a:lumMod val="75000"/>
                  <a:lumOff val="25000"/>
                  <a:alpha val="80000"/>
                </a:schemeClr>
              </a:gs>
              <a:gs pos="100000">
                <a:srgbClr val="B88C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" name="Прямокутник: округлені кути 2">
            <a:extLst>
              <a:ext uri="{FF2B5EF4-FFF2-40B4-BE49-F238E27FC236}">
                <a16:creationId xmlns:a16="http://schemas.microsoft.com/office/drawing/2014/main" id="{84E1773D-222F-436F-B2AD-A9FBBC15919F}"/>
              </a:ext>
            </a:extLst>
          </p:cNvPr>
          <p:cNvSpPr/>
          <p:nvPr/>
        </p:nvSpPr>
        <p:spPr>
          <a:xfrm>
            <a:off x="12192000" y="406400"/>
            <a:ext cx="6381750" cy="1886857"/>
          </a:xfrm>
          <a:prstGeom prst="roundRect">
            <a:avLst>
              <a:gd name="adj" fmla="val 3379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103832-8635-4AE6-B5B6-FA1FD43DEA84}"/>
              </a:ext>
            </a:extLst>
          </p:cNvPr>
          <p:cNvSpPr txBox="1"/>
          <p:nvPr/>
        </p:nvSpPr>
        <p:spPr>
          <a:xfrm>
            <a:off x="11681732" y="406400"/>
            <a:ext cx="74022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Лабораторне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обладнання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відіграє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ключову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роль у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розвитку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науки.</a:t>
            </a:r>
            <a:endParaRPr lang="uk-UA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CEEE12-1903-49C8-AD12-D8635F9970AD}"/>
              </a:ext>
            </a:extLst>
          </p:cNvPr>
          <p:cNvSpPr txBox="1"/>
          <p:nvPr/>
        </p:nvSpPr>
        <p:spPr>
          <a:xfrm>
            <a:off x="12192000" y="406400"/>
            <a:ext cx="9944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Від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простих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колб до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складних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автоматизованих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приладів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—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кожен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етап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еволюції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наближав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нас до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відкриттів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uk-UA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Графіка 5" descr="Beaker with solid fill">
            <a:extLst>
              <a:ext uri="{FF2B5EF4-FFF2-40B4-BE49-F238E27FC236}">
                <a16:creationId xmlns:a16="http://schemas.microsoft.com/office/drawing/2014/main" id="{FDDAB4F2-332B-4045-9157-5923A17FD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521035">
            <a:off x="3204862" y="3930715"/>
            <a:ext cx="1390365" cy="1390365"/>
          </a:xfrm>
          <a:prstGeom prst="rect">
            <a:avLst/>
          </a:prstGeom>
        </p:spPr>
      </p:pic>
      <p:pic>
        <p:nvPicPr>
          <p:cNvPr id="7" name="Графіка 6" descr="DNA with solid fill">
            <a:extLst>
              <a:ext uri="{FF2B5EF4-FFF2-40B4-BE49-F238E27FC236}">
                <a16:creationId xmlns:a16="http://schemas.microsoft.com/office/drawing/2014/main" id="{C448040D-D804-41ED-85D3-AAA37960AF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2405" y="3562825"/>
            <a:ext cx="1031067" cy="1209049"/>
          </a:xfrm>
          <a:prstGeom prst="rect">
            <a:avLst/>
          </a:prstGeom>
        </p:spPr>
      </p:pic>
      <p:pic>
        <p:nvPicPr>
          <p:cNvPr id="8" name="Графіка 7" descr="Flask with solid fill">
            <a:extLst>
              <a:ext uri="{FF2B5EF4-FFF2-40B4-BE49-F238E27FC236}">
                <a16:creationId xmlns:a16="http://schemas.microsoft.com/office/drawing/2014/main" id="{9A2279B0-FCC0-4726-8FD5-2B2D300537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899084">
            <a:off x="8913251" y="3434326"/>
            <a:ext cx="1952625" cy="1952625"/>
          </a:xfrm>
          <a:prstGeom prst="rect">
            <a:avLst/>
          </a:prstGeom>
        </p:spPr>
      </p:pic>
      <p:pic>
        <p:nvPicPr>
          <p:cNvPr id="9" name="Графіка 8" descr="DNA with solid fill">
            <a:extLst>
              <a:ext uri="{FF2B5EF4-FFF2-40B4-BE49-F238E27FC236}">
                <a16:creationId xmlns:a16="http://schemas.microsoft.com/office/drawing/2014/main" id="{FBF48F42-6D3A-4705-AA17-3E5977CF6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15683">
            <a:off x="1943090" y="720874"/>
            <a:ext cx="1335868" cy="1566464"/>
          </a:xfrm>
          <a:prstGeom prst="rect">
            <a:avLst/>
          </a:prstGeom>
        </p:spPr>
      </p:pic>
      <p:pic>
        <p:nvPicPr>
          <p:cNvPr id="11" name="Графіка 10" descr="Flask with solid fill">
            <a:extLst>
              <a:ext uri="{FF2B5EF4-FFF2-40B4-BE49-F238E27FC236}">
                <a16:creationId xmlns:a16="http://schemas.microsoft.com/office/drawing/2014/main" id="{3F1EAE6A-F8FB-45E1-A89F-CADA3085D4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1231543">
            <a:off x="8027921" y="307251"/>
            <a:ext cx="1952625" cy="1952625"/>
          </a:xfrm>
          <a:prstGeom prst="rect">
            <a:avLst/>
          </a:prstGeom>
        </p:spPr>
      </p:pic>
      <p:pic>
        <p:nvPicPr>
          <p:cNvPr id="12" name="Графіка 11" descr="Beaker with solid fill">
            <a:extLst>
              <a:ext uri="{FF2B5EF4-FFF2-40B4-BE49-F238E27FC236}">
                <a16:creationId xmlns:a16="http://schemas.microsoft.com/office/drawing/2014/main" id="{224659E1-AD49-481C-BDB9-B1294E6C4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87569">
            <a:off x="6520749" y="2348911"/>
            <a:ext cx="1390365" cy="1390365"/>
          </a:xfrm>
          <a:prstGeom prst="rect">
            <a:avLst/>
          </a:prstGeom>
        </p:spPr>
      </p:pic>
      <p:sp>
        <p:nvSpPr>
          <p:cNvPr id="19" name="Rectangle 5">
            <a:extLst>
              <a:ext uri="{FF2B5EF4-FFF2-40B4-BE49-F238E27FC236}">
                <a16:creationId xmlns:a16="http://schemas.microsoft.com/office/drawing/2014/main" id="{E49E93B8-BD5D-472D-AE0E-4ACD0955AF1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063565" y="-973877"/>
            <a:ext cx="583972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uk-UA" altLang="uk-UA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GZeppelin" pitchFamily="2" charset="0"/>
              </a:rPr>
              <a:t>Використання простих колб, пробірок, піпеток.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uk-UA" altLang="uk-UA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GZeppelin" pitchFamily="2" charset="0"/>
              </a:rPr>
              <a:t>Основні завдання: нагрівання, змішування,</a:t>
            </a:r>
            <a:endParaRPr kumimoji="0" lang="en-US" altLang="uk-UA" sz="1800" b="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AGZeppelin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uk-UA" altLang="uk-UA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GZeppelin" pitchFamily="2" charset="0"/>
              </a:rPr>
              <a:t>спостереження за реакціями.</a:t>
            </a:r>
          </a:p>
        </p:txBody>
      </p:sp>
      <p:sp>
        <p:nvSpPr>
          <p:cNvPr id="21" name="Rectangle 5">
            <a:extLst>
              <a:ext uri="{FF2B5EF4-FFF2-40B4-BE49-F238E27FC236}">
                <a16:creationId xmlns:a16="http://schemas.microsoft.com/office/drawing/2014/main" id="{0106F329-AECB-4071-8F0A-42F826A58A8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223310" y="-1024424"/>
            <a:ext cx="315151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uk-UA" altLang="uk-UA" sz="2400" dirty="0">
                <a:solidFill>
                  <a:schemeClr val="bg1">
                    <a:lumMod val="75000"/>
                  </a:schemeClr>
                </a:solidFill>
                <a:latin typeface="AGZeppelin" pitchFamily="2" charset="0"/>
              </a:rPr>
              <a:t>Розвиток класичної хімії</a:t>
            </a:r>
            <a:endParaRPr kumimoji="0" lang="uk-UA" altLang="uk-UA" sz="2400" b="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AGZeppeli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271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2 -0.02199 L -0.00092 0.35047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61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7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кутник 9">
            <a:extLst>
              <a:ext uri="{FF2B5EF4-FFF2-40B4-BE49-F238E27FC236}">
                <a16:creationId xmlns:a16="http://schemas.microsoft.com/office/drawing/2014/main" id="{A6326A91-2F52-4254-9A5E-524731F687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81000">
                <a:schemeClr val="tx1">
                  <a:lumMod val="75000"/>
                  <a:lumOff val="25000"/>
                  <a:alpha val="80000"/>
                </a:schemeClr>
              </a:gs>
              <a:gs pos="100000">
                <a:srgbClr val="B88C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" name="Прямокутник: округлені кути 2">
            <a:extLst>
              <a:ext uri="{FF2B5EF4-FFF2-40B4-BE49-F238E27FC236}">
                <a16:creationId xmlns:a16="http://schemas.microsoft.com/office/drawing/2014/main" id="{84E1773D-222F-436F-B2AD-A9FBBC15919F}"/>
              </a:ext>
            </a:extLst>
          </p:cNvPr>
          <p:cNvSpPr/>
          <p:nvPr/>
        </p:nvSpPr>
        <p:spPr>
          <a:xfrm>
            <a:off x="12192000" y="406400"/>
            <a:ext cx="6381750" cy="1886857"/>
          </a:xfrm>
          <a:prstGeom prst="roundRect">
            <a:avLst>
              <a:gd name="adj" fmla="val 3379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103832-8635-4AE6-B5B6-FA1FD43DEA84}"/>
              </a:ext>
            </a:extLst>
          </p:cNvPr>
          <p:cNvSpPr txBox="1"/>
          <p:nvPr/>
        </p:nvSpPr>
        <p:spPr>
          <a:xfrm>
            <a:off x="11681732" y="406400"/>
            <a:ext cx="74022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Лабораторне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обладнання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відіграє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ключову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роль у </a:t>
            </a:r>
            <a:r>
              <a:rPr lang="ru-R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розвитку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науки.</a:t>
            </a:r>
            <a:endParaRPr lang="uk-UA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CEEE12-1903-49C8-AD12-D8635F9970AD}"/>
              </a:ext>
            </a:extLst>
          </p:cNvPr>
          <p:cNvSpPr txBox="1"/>
          <p:nvPr/>
        </p:nvSpPr>
        <p:spPr>
          <a:xfrm>
            <a:off x="12192000" y="406400"/>
            <a:ext cx="9944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Від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простих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колб до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складних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автоматизованих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приладів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—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кожен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етап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еволюції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наближав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нас до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нових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відкриттів</a:t>
            </a: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uk-UA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Графіка 5" descr="Beaker with solid fill">
            <a:extLst>
              <a:ext uri="{FF2B5EF4-FFF2-40B4-BE49-F238E27FC236}">
                <a16:creationId xmlns:a16="http://schemas.microsoft.com/office/drawing/2014/main" id="{FDDAB4F2-332B-4045-9157-5923A17FD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521035">
            <a:off x="3204862" y="3930715"/>
            <a:ext cx="1390365" cy="1390365"/>
          </a:xfrm>
          <a:prstGeom prst="rect">
            <a:avLst/>
          </a:prstGeom>
        </p:spPr>
      </p:pic>
      <p:pic>
        <p:nvPicPr>
          <p:cNvPr id="7" name="Графіка 6" descr="DNA with solid fill">
            <a:extLst>
              <a:ext uri="{FF2B5EF4-FFF2-40B4-BE49-F238E27FC236}">
                <a16:creationId xmlns:a16="http://schemas.microsoft.com/office/drawing/2014/main" id="{C448040D-D804-41ED-85D3-AAA37960AF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2405" y="3562825"/>
            <a:ext cx="1031067" cy="1209049"/>
          </a:xfrm>
          <a:prstGeom prst="rect">
            <a:avLst/>
          </a:prstGeom>
        </p:spPr>
      </p:pic>
      <p:pic>
        <p:nvPicPr>
          <p:cNvPr id="8" name="Графіка 7" descr="Flask with solid fill">
            <a:extLst>
              <a:ext uri="{FF2B5EF4-FFF2-40B4-BE49-F238E27FC236}">
                <a16:creationId xmlns:a16="http://schemas.microsoft.com/office/drawing/2014/main" id="{9A2279B0-FCC0-4726-8FD5-2B2D300537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899084">
            <a:off x="8913251" y="3434326"/>
            <a:ext cx="1952625" cy="1952625"/>
          </a:xfrm>
          <a:prstGeom prst="rect">
            <a:avLst/>
          </a:prstGeom>
        </p:spPr>
      </p:pic>
      <p:pic>
        <p:nvPicPr>
          <p:cNvPr id="9" name="Графіка 8" descr="DNA with solid fill">
            <a:extLst>
              <a:ext uri="{FF2B5EF4-FFF2-40B4-BE49-F238E27FC236}">
                <a16:creationId xmlns:a16="http://schemas.microsoft.com/office/drawing/2014/main" id="{FBF48F42-6D3A-4705-AA17-3E5977CF6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15683">
            <a:off x="1943090" y="720874"/>
            <a:ext cx="1335868" cy="1566464"/>
          </a:xfrm>
          <a:prstGeom prst="rect">
            <a:avLst/>
          </a:prstGeom>
        </p:spPr>
      </p:pic>
      <p:pic>
        <p:nvPicPr>
          <p:cNvPr id="11" name="Графіка 10" descr="Flask with solid fill">
            <a:extLst>
              <a:ext uri="{FF2B5EF4-FFF2-40B4-BE49-F238E27FC236}">
                <a16:creationId xmlns:a16="http://schemas.microsoft.com/office/drawing/2014/main" id="{3F1EAE6A-F8FB-45E1-A89F-CADA3085D4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1231543">
            <a:off x="8027921" y="307251"/>
            <a:ext cx="1952625" cy="1952625"/>
          </a:xfrm>
          <a:prstGeom prst="rect">
            <a:avLst/>
          </a:prstGeom>
        </p:spPr>
      </p:pic>
      <p:pic>
        <p:nvPicPr>
          <p:cNvPr id="12" name="Графіка 11" descr="Beaker with solid fill">
            <a:extLst>
              <a:ext uri="{FF2B5EF4-FFF2-40B4-BE49-F238E27FC236}">
                <a16:creationId xmlns:a16="http://schemas.microsoft.com/office/drawing/2014/main" id="{224659E1-AD49-481C-BDB9-B1294E6C4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87569">
            <a:off x="6520749" y="2348911"/>
            <a:ext cx="1390365" cy="1390365"/>
          </a:xfrm>
          <a:prstGeom prst="rect">
            <a:avLst/>
          </a:prstGeom>
        </p:spPr>
      </p:pic>
      <p:sp>
        <p:nvSpPr>
          <p:cNvPr id="19" name="Rectangle 5">
            <a:extLst>
              <a:ext uri="{FF2B5EF4-FFF2-40B4-BE49-F238E27FC236}">
                <a16:creationId xmlns:a16="http://schemas.microsoft.com/office/drawing/2014/main" id="{E49E93B8-BD5D-472D-AE0E-4ACD0955AF1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092681" y="731130"/>
            <a:ext cx="315151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uk-UA" altLang="uk-UA" sz="2400" dirty="0">
                <a:solidFill>
                  <a:schemeClr val="bg1">
                    <a:lumMod val="75000"/>
                  </a:schemeClr>
                </a:solidFill>
                <a:latin typeface="AGZeppelin" pitchFamily="2" charset="0"/>
              </a:rPr>
              <a:t>Розвиток класичної хімії</a:t>
            </a:r>
            <a:endParaRPr kumimoji="0" lang="uk-UA" altLang="uk-UA" sz="2400" b="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AGZeppeli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889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кутник 9">
            <a:extLst>
              <a:ext uri="{FF2B5EF4-FFF2-40B4-BE49-F238E27FC236}">
                <a16:creationId xmlns:a16="http://schemas.microsoft.com/office/drawing/2014/main" id="{A6326A91-2F52-4254-9A5E-524731F687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81000">
                <a:schemeClr val="tx1">
                  <a:lumMod val="75000"/>
                  <a:lumOff val="25000"/>
                  <a:alpha val="80000"/>
                </a:schemeClr>
              </a:gs>
              <a:gs pos="100000">
                <a:srgbClr val="B88C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6" name="Графіка 5" descr="Beaker with solid fill">
            <a:extLst>
              <a:ext uri="{FF2B5EF4-FFF2-40B4-BE49-F238E27FC236}">
                <a16:creationId xmlns:a16="http://schemas.microsoft.com/office/drawing/2014/main" id="{FDDAB4F2-332B-4045-9157-5923A17FD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521035">
            <a:off x="2706920" y="3568825"/>
            <a:ext cx="1831045" cy="1831045"/>
          </a:xfrm>
          <a:prstGeom prst="rect">
            <a:avLst/>
          </a:prstGeom>
        </p:spPr>
      </p:pic>
      <p:pic>
        <p:nvPicPr>
          <p:cNvPr id="7" name="Графіка 6" descr="DNA with solid fill">
            <a:extLst>
              <a:ext uri="{FF2B5EF4-FFF2-40B4-BE49-F238E27FC236}">
                <a16:creationId xmlns:a16="http://schemas.microsoft.com/office/drawing/2014/main" id="{C448040D-D804-41ED-85D3-AAA37960AF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2405" y="2903247"/>
            <a:ext cx="1593550" cy="1868627"/>
          </a:xfrm>
          <a:prstGeom prst="rect">
            <a:avLst/>
          </a:prstGeom>
        </p:spPr>
      </p:pic>
      <p:pic>
        <p:nvPicPr>
          <p:cNvPr id="8" name="Графіка 7" descr="Flask with solid fill">
            <a:extLst>
              <a:ext uri="{FF2B5EF4-FFF2-40B4-BE49-F238E27FC236}">
                <a16:creationId xmlns:a16="http://schemas.microsoft.com/office/drawing/2014/main" id="{9A2279B0-FCC0-4726-8FD5-2B2D300537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899084">
            <a:off x="8952504" y="3135865"/>
            <a:ext cx="2302227" cy="2302227"/>
          </a:xfrm>
          <a:prstGeom prst="rect">
            <a:avLst/>
          </a:prstGeom>
        </p:spPr>
      </p:pic>
      <p:pic>
        <p:nvPicPr>
          <p:cNvPr id="9" name="Графіка 8" descr="DNA with solid fill">
            <a:extLst>
              <a:ext uri="{FF2B5EF4-FFF2-40B4-BE49-F238E27FC236}">
                <a16:creationId xmlns:a16="http://schemas.microsoft.com/office/drawing/2014/main" id="{FBF48F42-6D3A-4705-AA17-3E5977CF6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15683">
            <a:off x="1765921" y="470895"/>
            <a:ext cx="1535482" cy="1800535"/>
          </a:xfrm>
          <a:prstGeom prst="rect">
            <a:avLst/>
          </a:prstGeom>
        </p:spPr>
      </p:pic>
      <p:pic>
        <p:nvPicPr>
          <p:cNvPr id="11" name="Графіка 10" descr="Flask with solid fill">
            <a:extLst>
              <a:ext uri="{FF2B5EF4-FFF2-40B4-BE49-F238E27FC236}">
                <a16:creationId xmlns:a16="http://schemas.microsoft.com/office/drawing/2014/main" id="{3F1EAE6A-F8FB-45E1-A89F-CADA3085D4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1231543">
            <a:off x="8047177" y="306218"/>
            <a:ext cx="1952625" cy="2312645"/>
          </a:xfrm>
          <a:prstGeom prst="rect">
            <a:avLst/>
          </a:prstGeom>
        </p:spPr>
      </p:pic>
      <p:pic>
        <p:nvPicPr>
          <p:cNvPr id="12" name="Графіка 11" descr="Beaker with solid fill">
            <a:extLst>
              <a:ext uri="{FF2B5EF4-FFF2-40B4-BE49-F238E27FC236}">
                <a16:creationId xmlns:a16="http://schemas.microsoft.com/office/drawing/2014/main" id="{224659E1-AD49-481C-BDB9-B1294E6C4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87569">
            <a:off x="6220537" y="2336347"/>
            <a:ext cx="1679023" cy="1679023"/>
          </a:xfrm>
          <a:prstGeom prst="rect">
            <a:avLst/>
          </a:prstGeom>
        </p:spPr>
      </p:pic>
      <p:sp>
        <p:nvSpPr>
          <p:cNvPr id="19" name="Rectangle 5">
            <a:extLst>
              <a:ext uri="{FF2B5EF4-FFF2-40B4-BE49-F238E27FC236}">
                <a16:creationId xmlns:a16="http://schemas.microsoft.com/office/drawing/2014/main" id="{E49E93B8-BD5D-472D-AE0E-4ACD0955AF1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280069" y="741740"/>
            <a:ext cx="7823548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uk-UA" altLang="uk-UA" sz="9600" dirty="0">
                <a:solidFill>
                  <a:schemeClr val="bg1">
                    <a:lumMod val="75000"/>
                  </a:schemeClr>
                </a:solidFill>
                <a:latin typeface="AGZeppelin" pitchFamily="2" charset="0"/>
              </a:rPr>
              <a:t>Розвиток класичної хімії</a:t>
            </a:r>
            <a:endParaRPr kumimoji="0" lang="uk-UA" altLang="uk-UA" sz="9600" b="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AGZeppelin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08E65C-B40E-40CF-AF05-96D310A691B6}"/>
              </a:ext>
            </a:extLst>
          </p:cNvPr>
          <p:cNvSpPr txBox="1"/>
          <p:nvPr/>
        </p:nvSpPr>
        <p:spPr>
          <a:xfrm>
            <a:off x="-4198868" y="1068809"/>
            <a:ext cx="4184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Поява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лабораторних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установок для </a:t>
            </a: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дистиляції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та </a:t>
            </a: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нагрівання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.</a:t>
            </a:r>
            <a:endParaRPr lang="uk-UA" sz="24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Zeppelin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4A088F-44F8-4968-9243-F2875A790FFA}"/>
              </a:ext>
            </a:extLst>
          </p:cNvPr>
          <p:cNvSpPr txBox="1"/>
          <p:nvPr/>
        </p:nvSpPr>
        <p:spPr>
          <a:xfrm>
            <a:off x="-735092" y="7093800"/>
            <a:ext cx="45401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Використання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28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спиртівок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і </a:t>
            </a:r>
            <a:r>
              <a:rPr lang="ru-RU" sz="28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пальників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.</a:t>
            </a:r>
            <a:endParaRPr lang="uk-UA" sz="28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Zeppelin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5485EF-D768-4C0F-9134-EF84289F18AB}"/>
              </a:ext>
            </a:extLst>
          </p:cNvPr>
          <p:cNvSpPr txBox="1"/>
          <p:nvPr/>
        </p:nvSpPr>
        <p:spPr>
          <a:xfrm>
            <a:off x="12192000" y="5574441"/>
            <a:ext cx="56240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Можливість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проводити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складніші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експерименти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.</a:t>
            </a:r>
            <a:endParaRPr lang="uk-UA" sz="36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Zeppeli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79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кутник 9">
            <a:extLst>
              <a:ext uri="{FF2B5EF4-FFF2-40B4-BE49-F238E27FC236}">
                <a16:creationId xmlns:a16="http://schemas.microsoft.com/office/drawing/2014/main" id="{A6326A91-2F52-4254-9A5E-524731F687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81000">
                <a:schemeClr val="tx1">
                  <a:lumMod val="75000"/>
                  <a:lumOff val="25000"/>
                  <a:alpha val="80000"/>
                </a:schemeClr>
              </a:gs>
              <a:gs pos="100000">
                <a:srgbClr val="B88C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6" name="Графіка 5" descr="Beaker with solid fill">
            <a:extLst>
              <a:ext uri="{FF2B5EF4-FFF2-40B4-BE49-F238E27FC236}">
                <a16:creationId xmlns:a16="http://schemas.microsoft.com/office/drawing/2014/main" id="{FDDAB4F2-332B-4045-9157-5923A17FD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521035">
            <a:off x="2706920" y="3568825"/>
            <a:ext cx="1831045" cy="1831045"/>
          </a:xfrm>
          <a:prstGeom prst="rect">
            <a:avLst/>
          </a:prstGeom>
        </p:spPr>
      </p:pic>
      <p:pic>
        <p:nvPicPr>
          <p:cNvPr id="7" name="Графіка 6" descr="DNA with solid fill">
            <a:extLst>
              <a:ext uri="{FF2B5EF4-FFF2-40B4-BE49-F238E27FC236}">
                <a16:creationId xmlns:a16="http://schemas.microsoft.com/office/drawing/2014/main" id="{C448040D-D804-41ED-85D3-AAA37960AF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2405" y="2903247"/>
            <a:ext cx="1593550" cy="1868627"/>
          </a:xfrm>
          <a:prstGeom prst="rect">
            <a:avLst/>
          </a:prstGeom>
        </p:spPr>
      </p:pic>
      <p:pic>
        <p:nvPicPr>
          <p:cNvPr id="8" name="Графіка 7" descr="Flask with solid fill">
            <a:extLst>
              <a:ext uri="{FF2B5EF4-FFF2-40B4-BE49-F238E27FC236}">
                <a16:creationId xmlns:a16="http://schemas.microsoft.com/office/drawing/2014/main" id="{9A2279B0-FCC0-4726-8FD5-2B2D300537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899084">
            <a:off x="8952504" y="3135865"/>
            <a:ext cx="2302227" cy="2302227"/>
          </a:xfrm>
          <a:prstGeom prst="rect">
            <a:avLst/>
          </a:prstGeom>
        </p:spPr>
      </p:pic>
      <p:pic>
        <p:nvPicPr>
          <p:cNvPr id="9" name="Графіка 8" descr="DNA with solid fill">
            <a:extLst>
              <a:ext uri="{FF2B5EF4-FFF2-40B4-BE49-F238E27FC236}">
                <a16:creationId xmlns:a16="http://schemas.microsoft.com/office/drawing/2014/main" id="{FBF48F42-6D3A-4705-AA17-3E5977CF6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15683">
            <a:off x="1765921" y="470895"/>
            <a:ext cx="1535482" cy="1800535"/>
          </a:xfrm>
          <a:prstGeom prst="rect">
            <a:avLst/>
          </a:prstGeom>
        </p:spPr>
      </p:pic>
      <p:pic>
        <p:nvPicPr>
          <p:cNvPr id="11" name="Графіка 10" descr="Flask with solid fill">
            <a:extLst>
              <a:ext uri="{FF2B5EF4-FFF2-40B4-BE49-F238E27FC236}">
                <a16:creationId xmlns:a16="http://schemas.microsoft.com/office/drawing/2014/main" id="{3F1EAE6A-F8FB-45E1-A89F-CADA3085D4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1231543">
            <a:off x="8047177" y="306218"/>
            <a:ext cx="1952625" cy="2312645"/>
          </a:xfrm>
          <a:prstGeom prst="rect">
            <a:avLst/>
          </a:prstGeom>
        </p:spPr>
      </p:pic>
      <p:pic>
        <p:nvPicPr>
          <p:cNvPr id="12" name="Графіка 11" descr="Beaker with solid fill">
            <a:extLst>
              <a:ext uri="{FF2B5EF4-FFF2-40B4-BE49-F238E27FC236}">
                <a16:creationId xmlns:a16="http://schemas.microsoft.com/office/drawing/2014/main" id="{224659E1-AD49-481C-BDB9-B1294E6C4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87569">
            <a:off x="6220537" y="2336347"/>
            <a:ext cx="1679023" cy="1679023"/>
          </a:xfrm>
          <a:prstGeom prst="rect">
            <a:avLst/>
          </a:prstGeom>
        </p:spPr>
      </p:pic>
      <p:sp>
        <p:nvSpPr>
          <p:cNvPr id="19" name="Rectangle 5">
            <a:extLst>
              <a:ext uri="{FF2B5EF4-FFF2-40B4-BE49-F238E27FC236}">
                <a16:creationId xmlns:a16="http://schemas.microsoft.com/office/drawing/2014/main" id="{E49E93B8-BD5D-472D-AE0E-4ACD0955AF1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822772" y="0"/>
            <a:ext cx="10661112" cy="6463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uk-UA" altLang="uk-UA" sz="13800" dirty="0">
                <a:solidFill>
                  <a:schemeClr val="bg1">
                    <a:lumMod val="75000"/>
                    <a:alpha val="0"/>
                  </a:schemeClr>
                </a:solidFill>
                <a:latin typeface="AGZeppelin" pitchFamily="2" charset="0"/>
              </a:rPr>
              <a:t>Розвиток класичної хімії</a:t>
            </a:r>
            <a:endParaRPr kumimoji="0" lang="uk-UA" altLang="uk-UA" sz="13800" b="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  <a:alpha val="0"/>
                </a:schemeClr>
              </a:solidFill>
              <a:effectLst/>
              <a:latin typeface="AGZeppelin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08E65C-B40E-40CF-AF05-96D310A691B6}"/>
              </a:ext>
            </a:extLst>
          </p:cNvPr>
          <p:cNvSpPr txBox="1"/>
          <p:nvPr/>
        </p:nvSpPr>
        <p:spPr>
          <a:xfrm>
            <a:off x="441368" y="944096"/>
            <a:ext cx="4184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Поява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лабораторних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установок для </a:t>
            </a: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дистиляції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та </a:t>
            </a: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нагрівання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.</a:t>
            </a:r>
            <a:endParaRPr lang="uk-UA" sz="24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Zeppelin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4A088F-44F8-4968-9243-F2875A790FFA}"/>
              </a:ext>
            </a:extLst>
          </p:cNvPr>
          <p:cNvSpPr txBox="1"/>
          <p:nvPr/>
        </p:nvSpPr>
        <p:spPr>
          <a:xfrm>
            <a:off x="2074103" y="5385276"/>
            <a:ext cx="45401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Використання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28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спиртівок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і </a:t>
            </a:r>
            <a:r>
              <a:rPr lang="ru-RU" sz="28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пальників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.</a:t>
            </a:r>
            <a:endParaRPr lang="uk-UA" sz="28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Zeppelin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5485EF-D768-4C0F-9134-EF84289F18AB}"/>
              </a:ext>
            </a:extLst>
          </p:cNvPr>
          <p:cNvSpPr txBox="1"/>
          <p:nvPr/>
        </p:nvSpPr>
        <p:spPr>
          <a:xfrm>
            <a:off x="5655504" y="2753787"/>
            <a:ext cx="56240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Можливість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проводити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складніші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експерименти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.</a:t>
            </a:r>
            <a:endParaRPr lang="uk-UA" sz="36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Zeppelin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620910-3CE8-43B5-9868-9918DFCA23DE}"/>
              </a:ext>
            </a:extLst>
          </p:cNvPr>
          <p:cNvSpPr txBox="1"/>
          <p:nvPr/>
        </p:nvSpPr>
        <p:spPr>
          <a:xfrm>
            <a:off x="3100412" y="-3204819"/>
            <a:ext cx="6105832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8800" dirty="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cient Kyiv" panose="02000503000000000000" pitchFamily="2" charset="-52"/>
              </a:rPr>
              <a:t>Розвиток класичної хімії</a:t>
            </a:r>
          </a:p>
        </p:txBody>
      </p:sp>
    </p:spTree>
    <p:extLst>
      <p:ext uri="{BB962C8B-B14F-4D97-AF65-F5344CB8AC3E}">
        <p14:creationId xmlns:p14="http://schemas.microsoft.com/office/powerpoint/2010/main" val="3863152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кутник 9">
            <a:extLst>
              <a:ext uri="{FF2B5EF4-FFF2-40B4-BE49-F238E27FC236}">
                <a16:creationId xmlns:a16="http://schemas.microsoft.com/office/drawing/2014/main" id="{A6326A91-2F52-4254-9A5E-524731F687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81000">
                <a:schemeClr val="tx1">
                  <a:lumMod val="75000"/>
                  <a:lumOff val="25000"/>
                  <a:alpha val="80000"/>
                </a:schemeClr>
              </a:gs>
              <a:gs pos="100000">
                <a:srgbClr val="B88C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6" name="Графіка 5" descr="Beaker with solid fill">
            <a:extLst>
              <a:ext uri="{FF2B5EF4-FFF2-40B4-BE49-F238E27FC236}">
                <a16:creationId xmlns:a16="http://schemas.microsoft.com/office/drawing/2014/main" id="{FDDAB4F2-332B-4045-9157-5923A17FD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521035">
            <a:off x="5661779" y="-2015496"/>
            <a:ext cx="1831045" cy="1831045"/>
          </a:xfrm>
          <a:prstGeom prst="rect">
            <a:avLst/>
          </a:prstGeom>
        </p:spPr>
      </p:pic>
      <p:pic>
        <p:nvPicPr>
          <p:cNvPr id="7" name="Графіка 6" descr="DNA with solid fill">
            <a:extLst>
              <a:ext uri="{FF2B5EF4-FFF2-40B4-BE49-F238E27FC236}">
                <a16:creationId xmlns:a16="http://schemas.microsoft.com/office/drawing/2014/main" id="{C448040D-D804-41ED-85D3-AAA37960AF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1418740" y="301742"/>
            <a:ext cx="1593550" cy="1868627"/>
          </a:xfrm>
          <a:prstGeom prst="rect">
            <a:avLst/>
          </a:prstGeom>
        </p:spPr>
      </p:pic>
      <p:pic>
        <p:nvPicPr>
          <p:cNvPr id="8" name="Графіка 7" descr="Flask with solid fill">
            <a:extLst>
              <a:ext uri="{FF2B5EF4-FFF2-40B4-BE49-F238E27FC236}">
                <a16:creationId xmlns:a16="http://schemas.microsoft.com/office/drawing/2014/main" id="{9A2279B0-FCC0-4726-8FD5-2B2D300537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899084">
            <a:off x="2327958" y="-2923016"/>
            <a:ext cx="2302227" cy="2302227"/>
          </a:xfrm>
          <a:prstGeom prst="rect">
            <a:avLst/>
          </a:prstGeom>
        </p:spPr>
      </p:pic>
      <p:pic>
        <p:nvPicPr>
          <p:cNvPr id="9" name="Графіка 8" descr="DNA with solid fill">
            <a:extLst>
              <a:ext uri="{FF2B5EF4-FFF2-40B4-BE49-F238E27FC236}">
                <a16:creationId xmlns:a16="http://schemas.microsoft.com/office/drawing/2014/main" id="{FBF48F42-6D3A-4705-AA17-3E5977CF6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15683">
            <a:off x="-1477111" y="6259475"/>
            <a:ext cx="1535482" cy="1800535"/>
          </a:xfrm>
          <a:prstGeom prst="rect">
            <a:avLst/>
          </a:prstGeom>
        </p:spPr>
      </p:pic>
      <p:pic>
        <p:nvPicPr>
          <p:cNvPr id="11" name="Графіка 10" descr="Flask with solid fill">
            <a:extLst>
              <a:ext uri="{FF2B5EF4-FFF2-40B4-BE49-F238E27FC236}">
                <a16:creationId xmlns:a16="http://schemas.microsoft.com/office/drawing/2014/main" id="{3F1EAE6A-F8FB-45E1-A89F-CADA3085D4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1231543">
            <a:off x="12029242" y="4566544"/>
            <a:ext cx="1952625" cy="2312645"/>
          </a:xfrm>
          <a:prstGeom prst="rect">
            <a:avLst/>
          </a:prstGeom>
        </p:spPr>
      </p:pic>
      <p:pic>
        <p:nvPicPr>
          <p:cNvPr id="12" name="Графіка 11" descr="Beaker with solid fill">
            <a:extLst>
              <a:ext uri="{FF2B5EF4-FFF2-40B4-BE49-F238E27FC236}">
                <a16:creationId xmlns:a16="http://schemas.microsoft.com/office/drawing/2014/main" id="{224659E1-AD49-481C-BDB9-B1294E6C4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87569">
            <a:off x="3546282" y="7616270"/>
            <a:ext cx="1679023" cy="16790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08E65C-B40E-40CF-AF05-96D310A691B6}"/>
              </a:ext>
            </a:extLst>
          </p:cNvPr>
          <p:cNvSpPr txBox="1"/>
          <p:nvPr/>
        </p:nvSpPr>
        <p:spPr>
          <a:xfrm>
            <a:off x="2074103" y="-1290382"/>
            <a:ext cx="4184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Поява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лабораторних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установок для </a:t>
            </a: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дистиляції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та </a:t>
            </a: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нагрівання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.</a:t>
            </a:r>
            <a:endParaRPr lang="uk-UA" sz="24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Zeppelin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4A088F-44F8-4968-9243-F2875A790FFA}"/>
              </a:ext>
            </a:extLst>
          </p:cNvPr>
          <p:cNvSpPr txBox="1"/>
          <p:nvPr/>
        </p:nvSpPr>
        <p:spPr>
          <a:xfrm>
            <a:off x="-4964431" y="3809924"/>
            <a:ext cx="45401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Використання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28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спиртівок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і </a:t>
            </a:r>
            <a:r>
              <a:rPr lang="ru-RU" sz="28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пальників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.</a:t>
            </a:r>
            <a:endParaRPr lang="uk-UA" sz="28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Zeppelin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5485EF-D768-4C0F-9134-EF84289F18AB}"/>
              </a:ext>
            </a:extLst>
          </p:cNvPr>
          <p:cNvSpPr txBox="1"/>
          <p:nvPr/>
        </p:nvSpPr>
        <p:spPr>
          <a:xfrm>
            <a:off x="4565215" y="6976994"/>
            <a:ext cx="56240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Можливість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проводити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складніші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 </a:t>
            </a:r>
            <a:r>
              <a:rPr lang="ru-RU" sz="36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експерименти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Zeppelin" pitchFamily="2" charset="0"/>
              </a:rPr>
              <a:t>.</a:t>
            </a:r>
            <a:endParaRPr lang="uk-UA" sz="36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Zeppelin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6ADB4C-A3EA-4435-AA34-D4F23356D1CA}"/>
              </a:ext>
            </a:extLst>
          </p:cNvPr>
          <p:cNvSpPr txBox="1"/>
          <p:nvPr/>
        </p:nvSpPr>
        <p:spPr>
          <a:xfrm>
            <a:off x="828253" y="482014"/>
            <a:ext cx="10860876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16600" dirty="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cient Kyiv" panose="02000503000000000000" pitchFamily="2" charset="-52"/>
              </a:rPr>
              <a:t>Розвиток класичної хімії</a:t>
            </a:r>
          </a:p>
        </p:txBody>
      </p:sp>
    </p:spTree>
    <p:extLst>
      <p:ext uri="{BB962C8B-B14F-4D97-AF65-F5344CB8AC3E}">
        <p14:creationId xmlns:p14="http://schemas.microsoft.com/office/powerpoint/2010/main" val="2275755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accent4">
              <a:lumMod val="7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Прямокутник 32">
            <a:extLst>
              <a:ext uri="{FF2B5EF4-FFF2-40B4-BE49-F238E27FC236}">
                <a16:creationId xmlns:a16="http://schemas.microsoft.com/office/drawing/2014/main" id="{18E943E2-DB5A-4545-A0CF-892255E645D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81000">
                <a:schemeClr val="tx1">
                  <a:lumMod val="75000"/>
                  <a:lumOff val="25000"/>
                  <a:alpha val="80000"/>
                </a:schemeClr>
              </a:gs>
              <a:gs pos="100000">
                <a:srgbClr val="B88C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7" name="Стрілка: вправо 16">
            <a:extLst>
              <a:ext uri="{FF2B5EF4-FFF2-40B4-BE49-F238E27FC236}">
                <a16:creationId xmlns:a16="http://schemas.microsoft.com/office/drawing/2014/main" id="{C2C337B9-1234-4A80-B2B7-A91AAC84FE89}"/>
              </a:ext>
            </a:extLst>
          </p:cNvPr>
          <p:cNvSpPr/>
          <p:nvPr/>
        </p:nvSpPr>
        <p:spPr>
          <a:xfrm rot="10800000">
            <a:off x="12209828" y="-10"/>
            <a:ext cx="6707133" cy="6858000"/>
          </a:xfrm>
          <a:prstGeom prst="rightArrow">
            <a:avLst>
              <a:gd name="adj1" fmla="val 100000"/>
              <a:gd name="adj2" fmla="val 19124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8" name="Стрілка: вправо 17">
            <a:extLst>
              <a:ext uri="{FF2B5EF4-FFF2-40B4-BE49-F238E27FC236}">
                <a16:creationId xmlns:a16="http://schemas.microsoft.com/office/drawing/2014/main" id="{1FC02E68-57C8-4672-A959-D6136FD13DA4}"/>
              </a:ext>
            </a:extLst>
          </p:cNvPr>
          <p:cNvSpPr/>
          <p:nvPr/>
        </p:nvSpPr>
        <p:spPr>
          <a:xfrm>
            <a:off x="-6724961" y="0"/>
            <a:ext cx="6724961" cy="6858000"/>
          </a:xfrm>
          <a:prstGeom prst="rightArrow">
            <a:avLst>
              <a:gd name="adj1" fmla="val 100000"/>
              <a:gd name="adj2" fmla="val 1926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0" name="Рівнобедрений трикутник 19">
            <a:extLst>
              <a:ext uri="{FF2B5EF4-FFF2-40B4-BE49-F238E27FC236}">
                <a16:creationId xmlns:a16="http://schemas.microsoft.com/office/drawing/2014/main" id="{13837902-BD61-4AE4-8E05-6559502CA758}"/>
              </a:ext>
            </a:extLst>
          </p:cNvPr>
          <p:cNvSpPr/>
          <p:nvPr/>
        </p:nvSpPr>
        <p:spPr>
          <a:xfrm>
            <a:off x="4730124" y="6857979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21" name="Рівнобедрений трикутник 20">
            <a:extLst>
              <a:ext uri="{FF2B5EF4-FFF2-40B4-BE49-F238E27FC236}">
                <a16:creationId xmlns:a16="http://schemas.microsoft.com/office/drawing/2014/main" id="{5AC4CAD6-B13E-43EE-ACF2-783342093684}"/>
              </a:ext>
            </a:extLst>
          </p:cNvPr>
          <p:cNvSpPr/>
          <p:nvPr/>
        </p:nvSpPr>
        <p:spPr>
          <a:xfrm rot="10800000">
            <a:off x="4730125" y="-3429000"/>
            <a:ext cx="2696085" cy="34290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31" name="Частина кола 30">
            <a:extLst>
              <a:ext uri="{FF2B5EF4-FFF2-40B4-BE49-F238E27FC236}">
                <a16:creationId xmlns:a16="http://schemas.microsoft.com/office/drawing/2014/main" id="{196D6A7B-4979-45D6-AC23-AE8875050F9C}"/>
              </a:ext>
            </a:extLst>
          </p:cNvPr>
          <p:cNvSpPr/>
          <p:nvPr/>
        </p:nvSpPr>
        <p:spPr>
          <a:xfrm>
            <a:off x="-1051599" y="2395222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32" name="Частина кола 31">
            <a:extLst>
              <a:ext uri="{FF2B5EF4-FFF2-40B4-BE49-F238E27FC236}">
                <a16:creationId xmlns:a16="http://schemas.microsoft.com/office/drawing/2014/main" id="{2A6CA41E-7AD2-4DE6-824C-B963908A8B95}"/>
              </a:ext>
            </a:extLst>
          </p:cNvPr>
          <p:cNvSpPr/>
          <p:nvPr/>
        </p:nvSpPr>
        <p:spPr>
          <a:xfrm rot="10800000">
            <a:off x="11167147" y="2395232"/>
            <a:ext cx="2067535" cy="2067535"/>
          </a:xfrm>
          <a:prstGeom prst="pie">
            <a:avLst>
              <a:gd name="adj1" fmla="val 5374088"/>
              <a:gd name="adj2" fmla="val 16210795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550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0 L 0.50078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3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3 -0.09144 L 0.55013 -0.0914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435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588 L -0.53529 0.058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81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 L -0.5069 0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352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L 0.00143 0.5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2500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L 0.00143 -0.5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2500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ac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5400000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ac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5400000">
                                      <p:cBhvr>
                                        <p:cTn id="2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  <p:bldP spid="21" grpId="0" animBg="1"/>
      <p:bldP spid="31" grpId="0" animBg="1"/>
      <p:bldP spid="31" grpId="1" animBg="1"/>
      <p:bldP spid="32" grpId="0" animBg="1"/>
      <p:bldP spid="32" grpId="1" animBg="1"/>
    </p:bldLst>
  </p:timing>
</p:sld>
</file>

<file path=ppt/theme/theme1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367</Words>
  <Application>Microsoft Office PowerPoint</Application>
  <PresentationFormat>Widescreen</PresentationFormat>
  <Paragraphs>54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AGCrownStyle</vt:lpstr>
      <vt:lpstr>AGZeppelin</vt:lpstr>
      <vt:lpstr>Ancient Kyiv</vt:lpstr>
      <vt:lpstr>Arial</vt:lpstr>
      <vt:lpstr>Arial Black</vt:lpstr>
      <vt:lpstr>Calibri</vt:lpstr>
      <vt:lpstr>Calibri Light</vt:lpstr>
      <vt:lpstr>Times New Roman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Eduard Kochereshchenko</dc:creator>
  <cp:lastModifiedBy>Eduard Kochereshchenko</cp:lastModifiedBy>
  <cp:revision>41</cp:revision>
  <cp:lastPrinted>2025-09-12T13:37:28Z</cp:lastPrinted>
  <dcterms:created xsi:type="dcterms:W3CDTF">2025-09-10T19:03:05Z</dcterms:created>
  <dcterms:modified xsi:type="dcterms:W3CDTF">2025-09-14T07:42:22Z</dcterms:modified>
</cp:coreProperties>
</file>

<file path=docProps/thumbnail.jpeg>
</file>